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57" r:id="rId10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7B8"/>
    <a:srgbClr val="C8D3D9"/>
    <a:srgbClr val="53565A"/>
    <a:srgbClr val="EDE9E7"/>
    <a:srgbClr val="DED6D1"/>
    <a:srgbClr val="FE7920"/>
    <a:srgbClr val="003865"/>
    <a:srgbClr val="EEEBE8"/>
    <a:srgbClr val="6B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95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BFE23-83CE-452E-A612-11617F8B776C}" type="datetimeFigureOut">
              <a:rPr lang="lv-LV" smtClean="0"/>
              <a:t>16.03.2022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D5F36-19F4-4515-B242-A3413A6686F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0866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D5F36-19F4-4515-B242-A3413A6686F3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6266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D5F36-19F4-4515-B242-A3413A6686F3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47552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57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199" y="762000"/>
            <a:ext cx="10959737" cy="998647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Libre Baskerville italic" panose="02000000000000000000" pitchFamily="2" charset="0"/>
              </a:defRPr>
            </a:lvl1pPr>
          </a:lstStyle>
          <a:p>
            <a:r>
              <a:rPr lang="en-US" dirty="0" smtClean="0"/>
              <a:t>Master title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199" y="1760648"/>
            <a:ext cx="10959737" cy="1487649"/>
          </a:xfrm>
        </p:spPr>
        <p:txBody>
          <a:bodyPr>
            <a:noAutofit/>
          </a:bodyPr>
          <a:lstStyle>
            <a:lvl1pPr marL="0" indent="0" algn="l">
              <a:buNone/>
              <a:defRPr sz="6000">
                <a:solidFill>
                  <a:schemeClr val="bg1"/>
                </a:solidFill>
                <a:latin typeface="Gilroy Bold" panose="00000800000000000000" pitchFamily="50" charset="-7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Subtitle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5978969"/>
            <a:ext cx="2743200" cy="365125"/>
          </a:xfrm>
        </p:spPr>
        <p:txBody>
          <a:bodyPr/>
          <a:lstStyle>
            <a:lvl1pPr marL="12700" algn="r">
              <a:lnSpc>
                <a:spcPct val="100000"/>
              </a:lnSpc>
              <a:spcBef>
                <a:spcPts val="100"/>
              </a:spcBef>
              <a:defRPr/>
            </a:lvl1pPr>
          </a:lstStyle>
          <a:p>
            <a:r>
              <a:rPr lang="lv-LV" sz="1200" dirty="0" smtClean="0">
                <a:solidFill>
                  <a:srgbClr val="FFFFFF"/>
                </a:solidFill>
                <a:latin typeface="Gilroy"/>
                <a:cs typeface="Gilroy"/>
              </a:rPr>
              <a:t>AS BlueOrange </a:t>
            </a:r>
            <a:r>
              <a:rPr lang="lv-LV" sz="1200" dirty="0" err="1" smtClean="0">
                <a:solidFill>
                  <a:srgbClr val="FFFFFF"/>
                </a:solidFill>
                <a:latin typeface="Gilroy"/>
                <a:cs typeface="Gilroy"/>
              </a:rPr>
              <a:t>Bank</a:t>
            </a:r>
            <a:r>
              <a:rPr lang="lv-LV" sz="1200" dirty="0" smtClean="0">
                <a:solidFill>
                  <a:srgbClr val="FFFFFF"/>
                </a:solidFill>
                <a:latin typeface="Gilroy"/>
                <a:cs typeface="Gilroy"/>
              </a:rPr>
              <a:t>  2021</a:t>
            </a:r>
            <a:endParaRPr lang="lv-LV" sz="1200" dirty="0">
              <a:latin typeface="Gilroy"/>
              <a:cs typeface="Gilroy"/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1847492" y="762000"/>
            <a:ext cx="326455" cy="1486500"/>
            <a:chOff x="11847492" y="762000"/>
            <a:chExt cx="326455" cy="1486500"/>
          </a:xfrm>
        </p:grpSpPr>
        <p:sp>
          <p:nvSpPr>
            <p:cNvPr id="8" name="object 8"/>
            <p:cNvSpPr/>
            <p:nvPr/>
          </p:nvSpPr>
          <p:spPr>
            <a:xfrm>
              <a:off x="118474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8474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847492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847492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847492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847492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847492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847492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847492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1847492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847492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847492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1847492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847492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847492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947421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947421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947421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1947421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947421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1947421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947421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947421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947421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947421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1947421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947421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1947421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1947421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947421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2047349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2047349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047349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2047349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2047349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047349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047349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2047349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2047349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047349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2047349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2047349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2047349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2047349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2047349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2147277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2147277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2147277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2147277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2147277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2147277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2147277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2147277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2147277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2147277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2147277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2147277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2147277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2147277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2147277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8" name="Picture 6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886450"/>
            <a:ext cx="2743253" cy="55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1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EE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 userDrawn="1"/>
        </p:nvGrpSpPr>
        <p:grpSpPr>
          <a:xfrm rot="16200000">
            <a:off x="6647178" y="5296421"/>
            <a:ext cx="526320" cy="1486500"/>
            <a:chOff x="11320996" y="4152900"/>
            <a:chExt cx="526320" cy="1486500"/>
          </a:xfrm>
        </p:grpSpPr>
        <p:sp>
          <p:nvSpPr>
            <p:cNvPr id="104" name="object 3"/>
            <p:cNvSpPr/>
            <p:nvPr/>
          </p:nvSpPr>
          <p:spPr>
            <a:xfrm>
              <a:off x="11321003" y="56127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4"/>
            <p:cNvSpPr/>
            <p:nvPr/>
          </p:nvSpPr>
          <p:spPr>
            <a:xfrm>
              <a:off x="11321003" y="55084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5"/>
            <p:cNvSpPr/>
            <p:nvPr/>
          </p:nvSpPr>
          <p:spPr>
            <a:xfrm>
              <a:off x="11420932" y="56127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6"/>
            <p:cNvSpPr/>
            <p:nvPr/>
          </p:nvSpPr>
          <p:spPr>
            <a:xfrm>
              <a:off x="11420932" y="55084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7"/>
            <p:cNvSpPr/>
            <p:nvPr/>
          </p:nvSpPr>
          <p:spPr>
            <a:xfrm>
              <a:off x="11520861" y="56127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8"/>
            <p:cNvSpPr/>
            <p:nvPr/>
          </p:nvSpPr>
          <p:spPr>
            <a:xfrm>
              <a:off x="11520861" y="55084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9"/>
            <p:cNvSpPr/>
            <p:nvPr/>
          </p:nvSpPr>
          <p:spPr>
            <a:xfrm>
              <a:off x="11620789" y="56127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0"/>
            <p:cNvSpPr/>
            <p:nvPr/>
          </p:nvSpPr>
          <p:spPr>
            <a:xfrm>
              <a:off x="11620789" y="55084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"/>
            <p:cNvSpPr/>
            <p:nvPr/>
          </p:nvSpPr>
          <p:spPr>
            <a:xfrm>
              <a:off x="11720717" y="56127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2"/>
            <p:cNvSpPr/>
            <p:nvPr/>
          </p:nvSpPr>
          <p:spPr>
            <a:xfrm>
              <a:off x="11720717" y="55084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3"/>
            <p:cNvSpPr/>
            <p:nvPr/>
          </p:nvSpPr>
          <p:spPr>
            <a:xfrm>
              <a:off x="11720717" y="54041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4"/>
            <p:cNvSpPr/>
            <p:nvPr/>
          </p:nvSpPr>
          <p:spPr>
            <a:xfrm>
              <a:off x="11720717" y="52999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5"/>
            <p:cNvSpPr/>
            <p:nvPr/>
          </p:nvSpPr>
          <p:spPr>
            <a:xfrm>
              <a:off x="11720717" y="51956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6"/>
            <p:cNvSpPr/>
            <p:nvPr/>
          </p:nvSpPr>
          <p:spPr>
            <a:xfrm>
              <a:off x="11720717" y="50913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7"/>
            <p:cNvSpPr/>
            <p:nvPr/>
          </p:nvSpPr>
          <p:spPr>
            <a:xfrm>
              <a:off x="11720717" y="49870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8"/>
            <p:cNvSpPr/>
            <p:nvPr/>
          </p:nvSpPr>
          <p:spPr>
            <a:xfrm>
              <a:off x="11720717" y="4882815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9"/>
            <p:cNvSpPr/>
            <p:nvPr/>
          </p:nvSpPr>
          <p:spPr>
            <a:xfrm>
              <a:off x="11720717" y="47785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20"/>
            <p:cNvSpPr/>
            <p:nvPr/>
          </p:nvSpPr>
          <p:spPr>
            <a:xfrm>
              <a:off x="11720717" y="46742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21"/>
            <p:cNvSpPr/>
            <p:nvPr/>
          </p:nvSpPr>
          <p:spPr>
            <a:xfrm>
              <a:off x="11720717" y="45699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22"/>
            <p:cNvSpPr/>
            <p:nvPr/>
          </p:nvSpPr>
          <p:spPr>
            <a:xfrm>
              <a:off x="11720717" y="44657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23"/>
            <p:cNvSpPr/>
            <p:nvPr/>
          </p:nvSpPr>
          <p:spPr>
            <a:xfrm>
              <a:off x="11720717" y="4361448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24"/>
            <p:cNvSpPr/>
            <p:nvPr/>
          </p:nvSpPr>
          <p:spPr>
            <a:xfrm>
              <a:off x="11720717" y="42571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25"/>
            <p:cNvSpPr/>
            <p:nvPr/>
          </p:nvSpPr>
          <p:spPr>
            <a:xfrm>
              <a:off x="11720717" y="41529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26"/>
            <p:cNvSpPr/>
            <p:nvPr/>
          </p:nvSpPr>
          <p:spPr>
            <a:xfrm>
              <a:off x="11820646" y="56127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27"/>
            <p:cNvSpPr/>
            <p:nvPr/>
          </p:nvSpPr>
          <p:spPr>
            <a:xfrm>
              <a:off x="11820646" y="55084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28"/>
            <p:cNvSpPr/>
            <p:nvPr/>
          </p:nvSpPr>
          <p:spPr>
            <a:xfrm>
              <a:off x="11820646" y="54041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29"/>
            <p:cNvSpPr/>
            <p:nvPr/>
          </p:nvSpPr>
          <p:spPr>
            <a:xfrm>
              <a:off x="11820646" y="52999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30"/>
            <p:cNvSpPr/>
            <p:nvPr/>
          </p:nvSpPr>
          <p:spPr>
            <a:xfrm>
              <a:off x="11820646" y="51956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31"/>
            <p:cNvSpPr/>
            <p:nvPr/>
          </p:nvSpPr>
          <p:spPr>
            <a:xfrm>
              <a:off x="11820646" y="50913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32"/>
            <p:cNvSpPr/>
            <p:nvPr/>
          </p:nvSpPr>
          <p:spPr>
            <a:xfrm>
              <a:off x="11820646" y="49870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33"/>
            <p:cNvSpPr/>
            <p:nvPr/>
          </p:nvSpPr>
          <p:spPr>
            <a:xfrm>
              <a:off x="11820646" y="4882815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34"/>
            <p:cNvSpPr/>
            <p:nvPr/>
          </p:nvSpPr>
          <p:spPr>
            <a:xfrm>
              <a:off x="11820646" y="47785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35"/>
            <p:cNvSpPr/>
            <p:nvPr/>
          </p:nvSpPr>
          <p:spPr>
            <a:xfrm>
              <a:off x="11820646" y="46742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36"/>
            <p:cNvSpPr/>
            <p:nvPr/>
          </p:nvSpPr>
          <p:spPr>
            <a:xfrm>
              <a:off x="11820646" y="45699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37"/>
            <p:cNvSpPr/>
            <p:nvPr/>
          </p:nvSpPr>
          <p:spPr>
            <a:xfrm>
              <a:off x="11820646" y="44657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38"/>
            <p:cNvSpPr/>
            <p:nvPr/>
          </p:nvSpPr>
          <p:spPr>
            <a:xfrm>
              <a:off x="11820646" y="4361448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39"/>
            <p:cNvSpPr/>
            <p:nvPr/>
          </p:nvSpPr>
          <p:spPr>
            <a:xfrm>
              <a:off x="11820646" y="42571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40"/>
            <p:cNvSpPr/>
            <p:nvPr/>
          </p:nvSpPr>
          <p:spPr>
            <a:xfrm>
              <a:off x="11820646" y="41529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42"/>
            <p:cNvSpPr/>
            <p:nvPr/>
          </p:nvSpPr>
          <p:spPr>
            <a:xfrm>
              <a:off x="11320996" y="4152900"/>
              <a:ext cx="326390" cy="1277620"/>
            </a:xfrm>
            <a:custGeom>
              <a:avLst/>
              <a:gdLst/>
              <a:ahLst/>
              <a:cxnLst/>
              <a:rect l="l" t="t" r="r" b="b"/>
              <a:pathLst>
                <a:path w="326390" h="1277620">
                  <a:moveTo>
                    <a:pt x="26060" y="1257122"/>
                  </a:moveTo>
                  <a:lnTo>
                    <a:pt x="20231" y="1251292"/>
                  </a:lnTo>
                  <a:lnTo>
                    <a:pt x="13030" y="1251292"/>
                  </a:lnTo>
                  <a:lnTo>
                    <a:pt x="5829" y="1251292"/>
                  </a:lnTo>
                  <a:lnTo>
                    <a:pt x="0" y="1257122"/>
                  </a:lnTo>
                  <a:lnTo>
                    <a:pt x="0" y="1271524"/>
                  </a:lnTo>
                  <a:lnTo>
                    <a:pt x="5829" y="1277366"/>
                  </a:lnTo>
                  <a:lnTo>
                    <a:pt x="20231" y="1277366"/>
                  </a:lnTo>
                  <a:lnTo>
                    <a:pt x="26060" y="1271524"/>
                  </a:lnTo>
                  <a:lnTo>
                    <a:pt x="26060" y="1257122"/>
                  </a:lnTo>
                  <a:close/>
                </a:path>
                <a:path w="326390" h="1277620">
                  <a:moveTo>
                    <a:pt x="26060" y="1152842"/>
                  </a:moveTo>
                  <a:lnTo>
                    <a:pt x="20231" y="1147013"/>
                  </a:lnTo>
                  <a:lnTo>
                    <a:pt x="13030" y="1147013"/>
                  </a:lnTo>
                  <a:lnTo>
                    <a:pt x="5829" y="1147013"/>
                  </a:lnTo>
                  <a:lnTo>
                    <a:pt x="0" y="1152842"/>
                  </a:lnTo>
                  <a:lnTo>
                    <a:pt x="0" y="1167244"/>
                  </a:lnTo>
                  <a:lnTo>
                    <a:pt x="5829" y="1173086"/>
                  </a:lnTo>
                  <a:lnTo>
                    <a:pt x="20231" y="1173086"/>
                  </a:lnTo>
                  <a:lnTo>
                    <a:pt x="26060" y="1167244"/>
                  </a:lnTo>
                  <a:lnTo>
                    <a:pt x="26060" y="1152842"/>
                  </a:lnTo>
                  <a:close/>
                </a:path>
                <a:path w="326390" h="1277620">
                  <a:moveTo>
                    <a:pt x="26060" y="1048588"/>
                  </a:moveTo>
                  <a:lnTo>
                    <a:pt x="20231" y="1042746"/>
                  </a:lnTo>
                  <a:lnTo>
                    <a:pt x="13030" y="1042746"/>
                  </a:lnTo>
                  <a:lnTo>
                    <a:pt x="5829" y="1042746"/>
                  </a:lnTo>
                  <a:lnTo>
                    <a:pt x="0" y="1048588"/>
                  </a:lnTo>
                  <a:lnTo>
                    <a:pt x="0" y="1062977"/>
                  </a:lnTo>
                  <a:lnTo>
                    <a:pt x="5829" y="1068819"/>
                  </a:lnTo>
                  <a:lnTo>
                    <a:pt x="20231" y="1068819"/>
                  </a:lnTo>
                  <a:lnTo>
                    <a:pt x="26060" y="1062977"/>
                  </a:lnTo>
                  <a:lnTo>
                    <a:pt x="26060" y="1048588"/>
                  </a:lnTo>
                  <a:close/>
                </a:path>
                <a:path w="326390" h="1277620">
                  <a:moveTo>
                    <a:pt x="26060" y="944295"/>
                  </a:moveTo>
                  <a:lnTo>
                    <a:pt x="20231" y="938466"/>
                  </a:lnTo>
                  <a:lnTo>
                    <a:pt x="13030" y="938466"/>
                  </a:lnTo>
                  <a:lnTo>
                    <a:pt x="5829" y="938466"/>
                  </a:lnTo>
                  <a:lnTo>
                    <a:pt x="0" y="944295"/>
                  </a:lnTo>
                  <a:lnTo>
                    <a:pt x="0" y="958697"/>
                  </a:lnTo>
                  <a:lnTo>
                    <a:pt x="5829" y="964539"/>
                  </a:lnTo>
                  <a:lnTo>
                    <a:pt x="20231" y="964539"/>
                  </a:lnTo>
                  <a:lnTo>
                    <a:pt x="26060" y="958697"/>
                  </a:lnTo>
                  <a:lnTo>
                    <a:pt x="26060" y="944295"/>
                  </a:lnTo>
                  <a:close/>
                </a:path>
                <a:path w="326390" h="1277620">
                  <a:moveTo>
                    <a:pt x="26060" y="840041"/>
                  </a:moveTo>
                  <a:lnTo>
                    <a:pt x="20231" y="834199"/>
                  </a:lnTo>
                  <a:lnTo>
                    <a:pt x="13030" y="834199"/>
                  </a:lnTo>
                  <a:lnTo>
                    <a:pt x="5829" y="834199"/>
                  </a:lnTo>
                  <a:lnTo>
                    <a:pt x="0" y="840041"/>
                  </a:lnTo>
                  <a:lnTo>
                    <a:pt x="0" y="854430"/>
                  </a:lnTo>
                  <a:lnTo>
                    <a:pt x="5829" y="860272"/>
                  </a:lnTo>
                  <a:lnTo>
                    <a:pt x="20231" y="860272"/>
                  </a:lnTo>
                  <a:lnTo>
                    <a:pt x="26060" y="854430"/>
                  </a:lnTo>
                  <a:lnTo>
                    <a:pt x="26060" y="840041"/>
                  </a:lnTo>
                  <a:close/>
                </a:path>
                <a:path w="326390" h="1277620">
                  <a:moveTo>
                    <a:pt x="26060" y="735749"/>
                  </a:moveTo>
                  <a:lnTo>
                    <a:pt x="20231" y="729919"/>
                  </a:lnTo>
                  <a:lnTo>
                    <a:pt x="13030" y="729919"/>
                  </a:lnTo>
                  <a:lnTo>
                    <a:pt x="5829" y="729919"/>
                  </a:lnTo>
                  <a:lnTo>
                    <a:pt x="0" y="735749"/>
                  </a:lnTo>
                  <a:lnTo>
                    <a:pt x="0" y="750150"/>
                  </a:lnTo>
                  <a:lnTo>
                    <a:pt x="5829" y="755992"/>
                  </a:lnTo>
                  <a:lnTo>
                    <a:pt x="20231" y="755992"/>
                  </a:lnTo>
                  <a:lnTo>
                    <a:pt x="26060" y="750150"/>
                  </a:lnTo>
                  <a:lnTo>
                    <a:pt x="26060" y="735749"/>
                  </a:lnTo>
                  <a:close/>
                </a:path>
                <a:path w="326390" h="1277620">
                  <a:moveTo>
                    <a:pt x="26060" y="631494"/>
                  </a:moveTo>
                  <a:lnTo>
                    <a:pt x="20231" y="625652"/>
                  </a:lnTo>
                  <a:lnTo>
                    <a:pt x="13030" y="625652"/>
                  </a:lnTo>
                  <a:lnTo>
                    <a:pt x="5829" y="625652"/>
                  </a:lnTo>
                  <a:lnTo>
                    <a:pt x="0" y="631494"/>
                  </a:lnTo>
                  <a:lnTo>
                    <a:pt x="0" y="645883"/>
                  </a:lnTo>
                  <a:lnTo>
                    <a:pt x="5829" y="651725"/>
                  </a:lnTo>
                  <a:lnTo>
                    <a:pt x="20231" y="651725"/>
                  </a:lnTo>
                  <a:lnTo>
                    <a:pt x="26060" y="645883"/>
                  </a:lnTo>
                  <a:lnTo>
                    <a:pt x="26060" y="631494"/>
                  </a:lnTo>
                  <a:close/>
                </a:path>
                <a:path w="326390" h="1277620">
                  <a:moveTo>
                    <a:pt x="26060" y="527202"/>
                  </a:moveTo>
                  <a:lnTo>
                    <a:pt x="20231" y="521373"/>
                  </a:lnTo>
                  <a:lnTo>
                    <a:pt x="13030" y="521373"/>
                  </a:lnTo>
                  <a:lnTo>
                    <a:pt x="5829" y="521373"/>
                  </a:lnTo>
                  <a:lnTo>
                    <a:pt x="0" y="527202"/>
                  </a:lnTo>
                  <a:lnTo>
                    <a:pt x="0" y="541604"/>
                  </a:lnTo>
                  <a:lnTo>
                    <a:pt x="5829" y="547446"/>
                  </a:lnTo>
                  <a:lnTo>
                    <a:pt x="20231" y="547446"/>
                  </a:lnTo>
                  <a:lnTo>
                    <a:pt x="26060" y="541604"/>
                  </a:lnTo>
                  <a:lnTo>
                    <a:pt x="26060" y="527202"/>
                  </a:lnTo>
                  <a:close/>
                </a:path>
                <a:path w="326390" h="1277620">
                  <a:moveTo>
                    <a:pt x="26060" y="422948"/>
                  </a:moveTo>
                  <a:lnTo>
                    <a:pt x="20231" y="417106"/>
                  </a:lnTo>
                  <a:lnTo>
                    <a:pt x="13030" y="417106"/>
                  </a:lnTo>
                  <a:lnTo>
                    <a:pt x="5829" y="417106"/>
                  </a:lnTo>
                  <a:lnTo>
                    <a:pt x="0" y="422948"/>
                  </a:lnTo>
                  <a:lnTo>
                    <a:pt x="0" y="437337"/>
                  </a:lnTo>
                  <a:lnTo>
                    <a:pt x="5829" y="443179"/>
                  </a:lnTo>
                  <a:lnTo>
                    <a:pt x="20231" y="443179"/>
                  </a:lnTo>
                  <a:lnTo>
                    <a:pt x="26060" y="437337"/>
                  </a:lnTo>
                  <a:lnTo>
                    <a:pt x="26060" y="422948"/>
                  </a:lnTo>
                  <a:close/>
                </a:path>
                <a:path w="326390" h="1277620">
                  <a:moveTo>
                    <a:pt x="26060" y="318655"/>
                  </a:moveTo>
                  <a:lnTo>
                    <a:pt x="20231" y="312826"/>
                  </a:lnTo>
                  <a:lnTo>
                    <a:pt x="13030" y="312826"/>
                  </a:lnTo>
                  <a:lnTo>
                    <a:pt x="5829" y="312826"/>
                  </a:lnTo>
                  <a:lnTo>
                    <a:pt x="0" y="318655"/>
                  </a:lnTo>
                  <a:lnTo>
                    <a:pt x="0" y="333057"/>
                  </a:lnTo>
                  <a:lnTo>
                    <a:pt x="5829" y="338899"/>
                  </a:lnTo>
                  <a:lnTo>
                    <a:pt x="20231" y="338899"/>
                  </a:lnTo>
                  <a:lnTo>
                    <a:pt x="26060" y="333057"/>
                  </a:lnTo>
                  <a:lnTo>
                    <a:pt x="26060" y="318655"/>
                  </a:lnTo>
                  <a:close/>
                </a:path>
                <a:path w="326390" h="1277620">
                  <a:moveTo>
                    <a:pt x="26060" y="214401"/>
                  </a:moveTo>
                  <a:lnTo>
                    <a:pt x="20231" y="208559"/>
                  </a:lnTo>
                  <a:lnTo>
                    <a:pt x="13030" y="208559"/>
                  </a:lnTo>
                  <a:lnTo>
                    <a:pt x="5829" y="208559"/>
                  </a:lnTo>
                  <a:lnTo>
                    <a:pt x="0" y="214401"/>
                  </a:lnTo>
                  <a:lnTo>
                    <a:pt x="0" y="228790"/>
                  </a:lnTo>
                  <a:lnTo>
                    <a:pt x="5829" y="234632"/>
                  </a:lnTo>
                  <a:lnTo>
                    <a:pt x="20231" y="234632"/>
                  </a:lnTo>
                  <a:lnTo>
                    <a:pt x="26060" y="228790"/>
                  </a:lnTo>
                  <a:lnTo>
                    <a:pt x="26060" y="214401"/>
                  </a:lnTo>
                  <a:close/>
                </a:path>
                <a:path w="326390" h="1277620">
                  <a:moveTo>
                    <a:pt x="26060" y="110121"/>
                  </a:moveTo>
                  <a:lnTo>
                    <a:pt x="20231" y="104279"/>
                  </a:lnTo>
                  <a:lnTo>
                    <a:pt x="13030" y="104279"/>
                  </a:lnTo>
                  <a:lnTo>
                    <a:pt x="5829" y="104279"/>
                  </a:lnTo>
                  <a:lnTo>
                    <a:pt x="0" y="110121"/>
                  </a:lnTo>
                  <a:lnTo>
                    <a:pt x="0" y="124510"/>
                  </a:lnTo>
                  <a:lnTo>
                    <a:pt x="5829" y="130352"/>
                  </a:lnTo>
                  <a:lnTo>
                    <a:pt x="20231" y="130352"/>
                  </a:lnTo>
                  <a:lnTo>
                    <a:pt x="26060" y="124510"/>
                  </a:lnTo>
                  <a:lnTo>
                    <a:pt x="26060" y="110121"/>
                  </a:lnTo>
                  <a:close/>
                </a:path>
                <a:path w="326390" h="1277620">
                  <a:moveTo>
                    <a:pt x="26060" y="5842"/>
                  </a:moveTo>
                  <a:lnTo>
                    <a:pt x="20231" y="0"/>
                  </a:ln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close/>
                </a:path>
                <a:path w="326390" h="1277620">
                  <a:moveTo>
                    <a:pt x="125996" y="1257122"/>
                  </a:moveTo>
                  <a:lnTo>
                    <a:pt x="120167" y="1251292"/>
                  </a:lnTo>
                  <a:lnTo>
                    <a:pt x="112966" y="1251292"/>
                  </a:lnTo>
                  <a:lnTo>
                    <a:pt x="105765" y="1251292"/>
                  </a:lnTo>
                  <a:lnTo>
                    <a:pt x="99936" y="1257122"/>
                  </a:lnTo>
                  <a:lnTo>
                    <a:pt x="99936" y="1271524"/>
                  </a:lnTo>
                  <a:lnTo>
                    <a:pt x="105765" y="1277366"/>
                  </a:lnTo>
                  <a:lnTo>
                    <a:pt x="120167" y="1277366"/>
                  </a:lnTo>
                  <a:lnTo>
                    <a:pt x="125996" y="1271524"/>
                  </a:lnTo>
                  <a:lnTo>
                    <a:pt x="125996" y="1257122"/>
                  </a:lnTo>
                  <a:close/>
                </a:path>
                <a:path w="326390" h="1277620">
                  <a:moveTo>
                    <a:pt x="125996" y="1152842"/>
                  </a:moveTo>
                  <a:lnTo>
                    <a:pt x="120167" y="1147013"/>
                  </a:lnTo>
                  <a:lnTo>
                    <a:pt x="112966" y="1147013"/>
                  </a:lnTo>
                  <a:lnTo>
                    <a:pt x="105765" y="1147013"/>
                  </a:lnTo>
                  <a:lnTo>
                    <a:pt x="99936" y="1152842"/>
                  </a:lnTo>
                  <a:lnTo>
                    <a:pt x="99936" y="1167244"/>
                  </a:lnTo>
                  <a:lnTo>
                    <a:pt x="105765" y="1173086"/>
                  </a:lnTo>
                  <a:lnTo>
                    <a:pt x="120167" y="1173086"/>
                  </a:lnTo>
                  <a:lnTo>
                    <a:pt x="125996" y="1167244"/>
                  </a:lnTo>
                  <a:lnTo>
                    <a:pt x="125996" y="1152842"/>
                  </a:lnTo>
                  <a:close/>
                </a:path>
                <a:path w="326390" h="1277620">
                  <a:moveTo>
                    <a:pt x="125996" y="1048588"/>
                  </a:moveTo>
                  <a:lnTo>
                    <a:pt x="120167" y="1042746"/>
                  </a:lnTo>
                  <a:lnTo>
                    <a:pt x="112966" y="1042746"/>
                  </a:lnTo>
                  <a:lnTo>
                    <a:pt x="105765" y="1042746"/>
                  </a:lnTo>
                  <a:lnTo>
                    <a:pt x="99936" y="1048588"/>
                  </a:lnTo>
                  <a:lnTo>
                    <a:pt x="99936" y="1062977"/>
                  </a:lnTo>
                  <a:lnTo>
                    <a:pt x="105765" y="1068819"/>
                  </a:lnTo>
                  <a:lnTo>
                    <a:pt x="120167" y="1068819"/>
                  </a:lnTo>
                  <a:lnTo>
                    <a:pt x="125996" y="1062977"/>
                  </a:lnTo>
                  <a:lnTo>
                    <a:pt x="125996" y="1048588"/>
                  </a:lnTo>
                  <a:close/>
                </a:path>
                <a:path w="326390" h="1277620">
                  <a:moveTo>
                    <a:pt x="125996" y="944295"/>
                  </a:moveTo>
                  <a:lnTo>
                    <a:pt x="120167" y="938466"/>
                  </a:lnTo>
                  <a:lnTo>
                    <a:pt x="112966" y="938466"/>
                  </a:lnTo>
                  <a:lnTo>
                    <a:pt x="105765" y="938466"/>
                  </a:lnTo>
                  <a:lnTo>
                    <a:pt x="99936" y="944295"/>
                  </a:lnTo>
                  <a:lnTo>
                    <a:pt x="99936" y="958697"/>
                  </a:lnTo>
                  <a:lnTo>
                    <a:pt x="105765" y="964539"/>
                  </a:lnTo>
                  <a:lnTo>
                    <a:pt x="120167" y="964539"/>
                  </a:lnTo>
                  <a:lnTo>
                    <a:pt x="125996" y="958697"/>
                  </a:lnTo>
                  <a:lnTo>
                    <a:pt x="125996" y="944295"/>
                  </a:lnTo>
                  <a:close/>
                </a:path>
                <a:path w="326390" h="1277620">
                  <a:moveTo>
                    <a:pt x="125996" y="840041"/>
                  </a:moveTo>
                  <a:lnTo>
                    <a:pt x="120167" y="834199"/>
                  </a:lnTo>
                  <a:lnTo>
                    <a:pt x="112966" y="834199"/>
                  </a:lnTo>
                  <a:lnTo>
                    <a:pt x="105765" y="834199"/>
                  </a:lnTo>
                  <a:lnTo>
                    <a:pt x="99936" y="840041"/>
                  </a:lnTo>
                  <a:lnTo>
                    <a:pt x="99936" y="854430"/>
                  </a:lnTo>
                  <a:lnTo>
                    <a:pt x="105765" y="860272"/>
                  </a:lnTo>
                  <a:lnTo>
                    <a:pt x="120167" y="860272"/>
                  </a:lnTo>
                  <a:lnTo>
                    <a:pt x="125996" y="854430"/>
                  </a:lnTo>
                  <a:lnTo>
                    <a:pt x="125996" y="840041"/>
                  </a:lnTo>
                  <a:close/>
                </a:path>
                <a:path w="326390" h="1277620">
                  <a:moveTo>
                    <a:pt x="125996" y="735749"/>
                  </a:moveTo>
                  <a:lnTo>
                    <a:pt x="120167" y="729919"/>
                  </a:lnTo>
                  <a:lnTo>
                    <a:pt x="112966" y="729919"/>
                  </a:lnTo>
                  <a:lnTo>
                    <a:pt x="105765" y="729919"/>
                  </a:lnTo>
                  <a:lnTo>
                    <a:pt x="99936" y="735749"/>
                  </a:lnTo>
                  <a:lnTo>
                    <a:pt x="99936" y="750150"/>
                  </a:lnTo>
                  <a:lnTo>
                    <a:pt x="105765" y="755992"/>
                  </a:lnTo>
                  <a:lnTo>
                    <a:pt x="120167" y="755992"/>
                  </a:lnTo>
                  <a:lnTo>
                    <a:pt x="125996" y="750150"/>
                  </a:lnTo>
                  <a:lnTo>
                    <a:pt x="125996" y="735749"/>
                  </a:lnTo>
                  <a:close/>
                </a:path>
                <a:path w="326390" h="1277620">
                  <a:moveTo>
                    <a:pt x="125996" y="631494"/>
                  </a:moveTo>
                  <a:lnTo>
                    <a:pt x="120167" y="625652"/>
                  </a:lnTo>
                  <a:lnTo>
                    <a:pt x="112966" y="625652"/>
                  </a:lnTo>
                  <a:lnTo>
                    <a:pt x="105765" y="625652"/>
                  </a:lnTo>
                  <a:lnTo>
                    <a:pt x="99936" y="631494"/>
                  </a:lnTo>
                  <a:lnTo>
                    <a:pt x="99936" y="645883"/>
                  </a:lnTo>
                  <a:lnTo>
                    <a:pt x="105765" y="651725"/>
                  </a:lnTo>
                  <a:lnTo>
                    <a:pt x="120167" y="651725"/>
                  </a:lnTo>
                  <a:lnTo>
                    <a:pt x="125996" y="645883"/>
                  </a:lnTo>
                  <a:lnTo>
                    <a:pt x="125996" y="631494"/>
                  </a:lnTo>
                  <a:close/>
                </a:path>
                <a:path w="326390" h="1277620">
                  <a:moveTo>
                    <a:pt x="125996" y="527202"/>
                  </a:moveTo>
                  <a:lnTo>
                    <a:pt x="120167" y="521373"/>
                  </a:lnTo>
                  <a:lnTo>
                    <a:pt x="112966" y="521373"/>
                  </a:lnTo>
                  <a:lnTo>
                    <a:pt x="105765" y="521373"/>
                  </a:lnTo>
                  <a:lnTo>
                    <a:pt x="99936" y="527202"/>
                  </a:lnTo>
                  <a:lnTo>
                    <a:pt x="99936" y="541604"/>
                  </a:lnTo>
                  <a:lnTo>
                    <a:pt x="105765" y="547446"/>
                  </a:lnTo>
                  <a:lnTo>
                    <a:pt x="120167" y="547446"/>
                  </a:lnTo>
                  <a:lnTo>
                    <a:pt x="125996" y="541604"/>
                  </a:lnTo>
                  <a:lnTo>
                    <a:pt x="125996" y="527202"/>
                  </a:lnTo>
                  <a:close/>
                </a:path>
                <a:path w="326390" h="1277620">
                  <a:moveTo>
                    <a:pt x="125996" y="422948"/>
                  </a:moveTo>
                  <a:lnTo>
                    <a:pt x="120167" y="417106"/>
                  </a:lnTo>
                  <a:lnTo>
                    <a:pt x="112966" y="417106"/>
                  </a:lnTo>
                  <a:lnTo>
                    <a:pt x="105765" y="417106"/>
                  </a:lnTo>
                  <a:lnTo>
                    <a:pt x="99936" y="422948"/>
                  </a:lnTo>
                  <a:lnTo>
                    <a:pt x="99936" y="437337"/>
                  </a:lnTo>
                  <a:lnTo>
                    <a:pt x="105765" y="443179"/>
                  </a:lnTo>
                  <a:lnTo>
                    <a:pt x="120167" y="443179"/>
                  </a:lnTo>
                  <a:lnTo>
                    <a:pt x="125996" y="437337"/>
                  </a:lnTo>
                  <a:lnTo>
                    <a:pt x="125996" y="422948"/>
                  </a:lnTo>
                  <a:close/>
                </a:path>
                <a:path w="326390" h="1277620">
                  <a:moveTo>
                    <a:pt x="125996" y="318655"/>
                  </a:moveTo>
                  <a:lnTo>
                    <a:pt x="120167" y="312826"/>
                  </a:lnTo>
                  <a:lnTo>
                    <a:pt x="112966" y="312826"/>
                  </a:lnTo>
                  <a:lnTo>
                    <a:pt x="105765" y="312826"/>
                  </a:lnTo>
                  <a:lnTo>
                    <a:pt x="99936" y="318655"/>
                  </a:lnTo>
                  <a:lnTo>
                    <a:pt x="99936" y="333057"/>
                  </a:lnTo>
                  <a:lnTo>
                    <a:pt x="105765" y="338899"/>
                  </a:lnTo>
                  <a:lnTo>
                    <a:pt x="120167" y="338899"/>
                  </a:lnTo>
                  <a:lnTo>
                    <a:pt x="125996" y="333057"/>
                  </a:lnTo>
                  <a:lnTo>
                    <a:pt x="125996" y="318655"/>
                  </a:lnTo>
                  <a:close/>
                </a:path>
                <a:path w="326390" h="1277620">
                  <a:moveTo>
                    <a:pt x="125996" y="214401"/>
                  </a:moveTo>
                  <a:lnTo>
                    <a:pt x="120167" y="208559"/>
                  </a:lnTo>
                  <a:lnTo>
                    <a:pt x="112966" y="208559"/>
                  </a:lnTo>
                  <a:lnTo>
                    <a:pt x="105765" y="208559"/>
                  </a:lnTo>
                  <a:lnTo>
                    <a:pt x="99936" y="214401"/>
                  </a:lnTo>
                  <a:lnTo>
                    <a:pt x="99936" y="228790"/>
                  </a:lnTo>
                  <a:lnTo>
                    <a:pt x="105765" y="234632"/>
                  </a:lnTo>
                  <a:lnTo>
                    <a:pt x="120167" y="234632"/>
                  </a:lnTo>
                  <a:lnTo>
                    <a:pt x="125996" y="228790"/>
                  </a:lnTo>
                  <a:lnTo>
                    <a:pt x="125996" y="214401"/>
                  </a:lnTo>
                  <a:close/>
                </a:path>
                <a:path w="326390" h="1277620">
                  <a:moveTo>
                    <a:pt x="125996" y="110121"/>
                  </a:moveTo>
                  <a:lnTo>
                    <a:pt x="120167" y="104279"/>
                  </a:lnTo>
                  <a:lnTo>
                    <a:pt x="112966" y="104279"/>
                  </a:lnTo>
                  <a:lnTo>
                    <a:pt x="105765" y="104279"/>
                  </a:lnTo>
                  <a:lnTo>
                    <a:pt x="99936" y="110121"/>
                  </a:lnTo>
                  <a:lnTo>
                    <a:pt x="99936" y="124510"/>
                  </a:lnTo>
                  <a:lnTo>
                    <a:pt x="105765" y="130352"/>
                  </a:lnTo>
                  <a:lnTo>
                    <a:pt x="120167" y="130352"/>
                  </a:lnTo>
                  <a:lnTo>
                    <a:pt x="125996" y="124510"/>
                  </a:lnTo>
                  <a:lnTo>
                    <a:pt x="125996" y="110121"/>
                  </a:lnTo>
                  <a:close/>
                </a:path>
                <a:path w="326390" h="1277620">
                  <a:moveTo>
                    <a:pt x="125996" y="5842"/>
                  </a:moveTo>
                  <a:lnTo>
                    <a:pt x="120167" y="0"/>
                  </a:lnTo>
                  <a:lnTo>
                    <a:pt x="112966" y="0"/>
                  </a:lnTo>
                  <a:lnTo>
                    <a:pt x="105765" y="0"/>
                  </a:lnTo>
                  <a:lnTo>
                    <a:pt x="99936" y="5842"/>
                  </a:lnTo>
                  <a:lnTo>
                    <a:pt x="99936" y="20231"/>
                  </a:lnTo>
                  <a:lnTo>
                    <a:pt x="105765" y="26073"/>
                  </a:lnTo>
                  <a:lnTo>
                    <a:pt x="120167" y="26073"/>
                  </a:lnTo>
                  <a:lnTo>
                    <a:pt x="125996" y="20231"/>
                  </a:lnTo>
                  <a:lnTo>
                    <a:pt x="125996" y="5842"/>
                  </a:lnTo>
                  <a:close/>
                </a:path>
                <a:path w="326390" h="1277620">
                  <a:moveTo>
                    <a:pt x="225920" y="1257122"/>
                  </a:moveTo>
                  <a:lnTo>
                    <a:pt x="220091" y="1251292"/>
                  </a:lnTo>
                  <a:lnTo>
                    <a:pt x="212890" y="1251292"/>
                  </a:lnTo>
                  <a:lnTo>
                    <a:pt x="205689" y="1251292"/>
                  </a:lnTo>
                  <a:lnTo>
                    <a:pt x="199859" y="1257122"/>
                  </a:lnTo>
                  <a:lnTo>
                    <a:pt x="199859" y="1271524"/>
                  </a:lnTo>
                  <a:lnTo>
                    <a:pt x="205689" y="1277366"/>
                  </a:lnTo>
                  <a:lnTo>
                    <a:pt x="220091" y="1277366"/>
                  </a:lnTo>
                  <a:lnTo>
                    <a:pt x="225920" y="1271524"/>
                  </a:lnTo>
                  <a:lnTo>
                    <a:pt x="225920" y="1257122"/>
                  </a:lnTo>
                  <a:close/>
                </a:path>
                <a:path w="326390" h="1277620">
                  <a:moveTo>
                    <a:pt x="225920" y="1152842"/>
                  </a:moveTo>
                  <a:lnTo>
                    <a:pt x="220091" y="1147013"/>
                  </a:lnTo>
                  <a:lnTo>
                    <a:pt x="212890" y="1147013"/>
                  </a:lnTo>
                  <a:lnTo>
                    <a:pt x="205689" y="1147013"/>
                  </a:lnTo>
                  <a:lnTo>
                    <a:pt x="199859" y="1152842"/>
                  </a:lnTo>
                  <a:lnTo>
                    <a:pt x="199859" y="1167244"/>
                  </a:lnTo>
                  <a:lnTo>
                    <a:pt x="205689" y="1173086"/>
                  </a:lnTo>
                  <a:lnTo>
                    <a:pt x="220091" y="1173086"/>
                  </a:lnTo>
                  <a:lnTo>
                    <a:pt x="225920" y="1167244"/>
                  </a:lnTo>
                  <a:lnTo>
                    <a:pt x="225920" y="1152842"/>
                  </a:lnTo>
                  <a:close/>
                </a:path>
                <a:path w="326390" h="1277620">
                  <a:moveTo>
                    <a:pt x="225920" y="1048588"/>
                  </a:moveTo>
                  <a:lnTo>
                    <a:pt x="220091" y="1042746"/>
                  </a:lnTo>
                  <a:lnTo>
                    <a:pt x="212890" y="1042746"/>
                  </a:lnTo>
                  <a:lnTo>
                    <a:pt x="205689" y="1042746"/>
                  </a:lnTo>
                  <a:lnTo>
                    <a:pt x="199859" y="1048588"/>
                  </a:lnTo>
                  <a:lnTo>
                    <a:pt x="199859" y="1062977"/>
                  </a:lnTo>
                  <a:lnTo>
                    <a:pt x="205689" y="1068819"/>
                  </a:lnTo>
                  <a:lnTo>
                    <a:pt x="220091" y="1068819"/>
                  </a:lnTo>
                  <a:lnTo>
                    <a:pt x="225920" y="1062977"/>
                  </a:lnTo>
                  <a:lnTo>
                    <a:pt x="225920" y="1048588"/>
                  </a:lnTo>
                  <a:close/>
                </a:path>
                <a:path w="326390" h="1277620">
                  <a:moveTo>
                    <a:pt x="225920" y="944295"/>
                  </a:moveTo>
                  <a:lnTo>
                    <a:pt x="220091" y="938466"/>
                  </a:lnTo>
                  <a:lnTo>
                    <a:pt x="212890" y="938466"/>
                  </a:lnTo>
                  <a:lnTo>
                    <a:pt x="205689" y="938466"/>
                  </a:lnTo>
                  <a:lnTo>
                    <a:pt x="199859" y="944295"/>
                  </a:lnTo>
                  <a:lnTo>
                    <a:pt x="199859" y="958697"/>
                  </a:lnTo>
                  <a:lnTo>
                    <a:pt x="205689" y="964539"/>
                  </a:lnTo>
                  <a:lnTo>
                    <a:pt x="220091" y="964539"/>
                  </a:lnTo>
                  <a:lnTo>
                    <a:pt x="225920" y="958697"/>
                  </a:lnTo>
                  <a:lnTo>
                    <a:pt x="225920" y="944295"/>
                  </a:lnTo>
                  <a:close/>
                </a:path>
                <a:path w="326390" h="1277620">
                  <a:moveTo>
                    <a:pt x="225920" y="840041"/>
                  </a:moveTo>
                  <a:lnTo>
                    <a:pt x="220091" y="834199"/>
                  </a:lnTo>
                  <a:lnTo>
                    <a:pt x="212890" y="834199"/>
                  </a:lnTo>
                  <a:lnTo>
                    <a:pt x="205689" y="834199"/>
                  </a:lnTo>
                  <a:lnTo>
                    <a:pt x="199859" y="840041"/>
                  </a:lnTo>
                  <a:lnTo>
                    <a:pt x="199859" y="854430"/>
                  </a:lnTo>
                  <a:lnTo>
                    <a:pt x="205689" y="860272"/>
                  </a:lnTo>
                  <a:lnTo>
                    <a:pt x="220091" y="860272"/>
                  </a:lnTo>
                  <a:lnTo>
                    <a:pt x="225920" y="854430"/>
                  </a:lnTo>
                  <a:lnTo>
                    <a:pt x="225920" y="840041"/>
                  </a:lnTo>
                  <a:close/>
                </a:path>
                <a:path w="326390" h="1277620">
                  <a:moveTo>
                    <a:pt x="225920" y="735749"/>
                  </a:moveTo>
                  <a:lnTo>
                    <a:pt x="220091" y="729919"/>
                  </a:lnTo>
                  <a:lnTo>
                    <a:pt x="212890" y="729919"/>
                  </a:lnTo>
                  <a:lnTo>
                    <a:pt x="205689" y="729919"/>
                  </a:lnTo>
                  <a:lnTo>
                    <a:pt x="199859" y="735749"/>
                  </a:lnTo>
                  <a:lnTo>
                    <a:pt x="199859" y="750150"/>
                  </a:lnTo>
                  <a:lnTo>
                    <a:pt x="205689" y="755992"/>
                  </a:lnTo>
                  <a:lnTo>
                    <a:pt x="220091" y="755992"/>
                  </a:lnTo>
                  <a:lnTo>
                    <a:pt x="225920" y="750150"/>
                  </a:lnTo>
                  <a:lnTo>
                    <a:pt x="225920" y="735749"/>
                  </a:lnTo>
                  <a:close/>
                </a:path>
                <a:path w="326390" h="1277620">
                  <a:moveTo>
                    <a:pt x="225920" y="631494"/>
                  </a:moveTo>
                  <a:lnTo>
                    <a:pt x="220091" y="625652"/>
                  </a:lnTo>
                  <a:lnTo>
                    <a:pt x="212890" y="625652"/>
                  </a:lnTo>
                  <a:lnTo>
                    <a:pt x="205689" y="625652"/>
                  </a:lnTo>
                  <a:lnTo>
                    <a:pt x="199859" y="631494"/>
                  </a:lnTo>
                  <a:lnTo>
                    <a:pt x="199859" y="645883"/>
                  </a:lnTo>
                  <a:lnTo>
                    <a:pt x="205689" y="651725"/>
                  </a:lnTo>
                  <a:lnTo>
                    <a:pt x="220091" y="651725"/>
                  </a:lnTo>
                  <a:lnTo>
                    <a:pt x="225920" y="645883"/>
                  </a:lnTo>
                  <a:lnTo>
                    <a:pt x="225920" y="631494"/>
                  </a:lnTo>
                  <a:close/>
                </a:path>
                <a:path w="326390" h="1277620">
                  <a:moveTo>
                    <a:pt x="225920" y="527202"/>
                  </a:moveTo>
                  <a:lnTo>
                    <a:pt x="220091" y="521373"/>
                  </a:lnTo>
                  <a:lnTo>
                    <a:pt x="212890" y="521373"/>
                  </a:lnTo>
                  <a:lnTo>
                    <a:pt x="205689" y="521373"/>
                  </a:lnTo>
                  <a:lnTo>
                    <a:pt x="199859" y="527202"/>
                  </a:lnTo>
                  <a:lnTo>
                    <a:pt x="199859" y="541604"/>
                  </a:lnTo>
                  <a:lnTo>
                    <a:pt x="205689" y="547446"/>
                  </a:lnTo>
                  <a:lnTo>
                    <a:pt x="220091" y="547446"/>
                  </a:lnTo>
                  <a:lnTo>
                    <a:pt x="225920" y="541604"/>
                  </a:lnTo>
                  <a:lnTo>
                    <a:pt x="225920" y="527202"/>
                  </a:lnTo>
                  <a:close/>
                </a:path>
                <a:path w="326390" h="1277620">
                  <a:moveTo>
                    <a:pt x="225920" y="422948"/>
                  </a:moveTo>
                  <a:lnTo>
                    <a:pt x="220091" y="417106"/>
                  </a:lnTo>
                  <a:lnTo>
                    <a:pt x="212890" y="417106"/>
                  </a:lnTo>
                  <a:lnTo>
                    <a:pt x="205689" y="417106"/>
                  </a:lnTo>
                  <a:lnTo>
                    <a:pt x="199859" y="422948"/>
                  </a:lnTo>
                  <a:lnTo>
                    <a:pt x="199859" y="437337"/>
                  </a:lnTo>
                  <a:lnTo>
                    <a:pt x="205689" y="443179"/>
                  </a:lnTo>
                  <a:lnTo>
                    <a:pt x="220091" y="443179"/>
                  </a:lnTo>
                  <a:lnTo>
                    <a:pt x="225920" y="437337"/>
                  </a:lnTo>
                  <a:lnTo>
                    <a:pt x="225920" y="422948"/>
                  </a:lnTo>
                  <a:close/>
                </a:path>
                <a:path w="326390" h="1277620">
                  <a:moveTo>
                    <a:pt x="225920" y="318655"/>
                  </a:moveTo>
                  <a:lnTo>
                    <a:pt x="220091" y="312826"/>
                  </a:lnTo>
                  <a:lnTo>
                    <a:pt x="212890" y="312826"/>
                  </a:lnTo>
                  <a:lnTo>
                    <a:pt x="205689" y="312826"/>
                  </a:lnTo>
                  <a:lnTo>
                    <a:pt x="199859" y="318655"/>
                  </a:lnTo>
                  <a:lnTo>
                    <a:pt x="199859" y="333057"/>
                  </a:lnTo>
                  <a:lnTo>
                    <a:pt x="205689" y="338899"/>
                  </a:lnTo>
                  <a:lnTo>
                    <a:pt x="220091" y="338899"/>
                  </a:lnTo>
                  <a:lnTo>
                    <a:pt x="225920" y="333057"/>
                  </a:lnTo>
                  <a:lnTo>
                    <a:pt x="225920" y="318655"/>
                  </a:lnTo>
                  <a:close/>
                </a:path>
                <a:path w="326390" h="1277620">
                  <a:moveTo>
                    <a:pt x="225920" y="214401"/>
                  </a:moveTo>
                  <a:lnTo>
                    <a:pt x="220091" y="208559"/>
                  </a:lnTo>
                  <a:lnTo>
                    <a:pt x="212890" y="208559"/>
                  </a:lnTo>
                  <a:lnTo>
                    <a:pt x="205689" y="208559"/>
                  </a:lnTo>
                  <a:lnTo>
                    <a:pt x="199859" y="214401"/>
                  </a:lnTo>
                  <a:lnTo>
                    <a:pt x="199859" y="228790"/>
                  </a:lnTo>
                  <a:lnTo>
                    <a:pt x="205689" y="234632"/>
                  </a:lnTo>
                  <a:lnTo>
                    <a:pt x="220091" y="234632"/>
                  </a:lnTo>
                  <a:lnTo>
                    <a:pt x="225920" y="228790"/>
                  </a:lnTo>
                  <a:lnTo>
                    <a:pt x="225920" y="214401"/>
                  </a:lnTo>
                  <a:close/>
                </a:path>
                <a:path w="326390" h="1277620">
                  <a:moveTo>
                    <a:pt x="225920" y="110121"/>
                  </a:moveTo>
                  <a:lnTo>
                    <a:pt x="220091" y="104279"/>
                  </a:lnTo>
                  <a:lnTo>
                    <a:pt x="212890" y="104279"/>
                  </a:lnTo>
                  <a:lnTo>
                    <a:pt x="205689" y="104279"/>
                  </a:lnTo>
                  <a:lnTo>
                    <a:pt x="199859" y="110121"/>
                  </a:lnTo>
                  <a:lnTo>
                    <a:pt x="199859" y="124510"/>
                  </a:lnTo>
                  <a:lnTo>
                    <a:pt x="205689" y="130352"/>
                  </a:lnTo>
                  <a:lnTo>
                    <a:pt x="220091" y="130352"/>
                  </a:lnTo>
                  <a:lnTo>
                    <a:pt x="225920" y="124510"/>
                  </a:lnTo>
                  <a:lnTo>
                    <a:pt x="225920" y="110121"/>
                  </a:lnTo>
                  <a:close/>
                </a:path>
                <a:path w="326390" h="1277620">
                  <a:moveTo>
                    <a:pt x="225920" y="5842"/>
                  </a:moveTo>
                  <a:lnTo>
                    <a:pt x="220091" y="0"/>
                  </a:lnTo>
                  <a:lnTo>
                    <a:pt x="212890" y="0"/>
                  </a:lnTo>
                  <a:lnTo>
                    <a:pt x="205689" y="0"/>
                  </a:lnTo>
                  <a:lnTo>
                    <a:pt x="199859" y="5842"/>
                  </a:lnTo>
                  <a:lnTo>
                    <a:pt x="199859" y="20231"/>
                  </a:lnTo>
                  <a:lnTo>
                    <a:pt x="205689" y="26073"/>
                  </a:lnTo>
                  <a:lnTo>
                    <a:pt x="220091" y="26073"/>
                  </a:lnTo>
                  <a:lnTo>
                    <a:pt x="225920" y="20231"/>
                  </a:lnTo>
                  <a:lnTo>
                    <a:pt x="225920" y="5842"/>
                  </a:lnTo>
                  <a:close/>
                </a:path>
                <a:path w="326390" h="1277620">
                  <a:moveTo>
                    <a:pt x="325843" y="1257122"/>
                  </a:moveTo>
                  <a:lnTo>
                    <a:pt x="320014" y="1251292"/>
                  </a:lnTo>
                  <a:lnTo>
                    <a:pt x="312813" y="1251292"/>
                  </a:lnTo>
                  <a:lnTo>
                    <a:pt x="305612" y="1251292"/>
                  </a:lnTo>
                  <a:lnTo>
                    <a:pt x="299783" y="1257122"/>
                  </a:lnTo>
                  <a:lnTo>
                    <a:pt x="299783" y="1271524"/>
                  </a:lnTo>
                  <a:lnTo>
                    <a:pt x="305612" y="1277366"/>
                  </a:lnTo>
                  <a:lnTo>
                    <a:pt x="320014" y="1277366"/>
                  </a:lnTo>
                  <a:lnTo>
                    <a:pt x="325843" y="1271524"/>
                  </a:lnTo>
                  <a:lnTo>
                    <a:pt x="325843" y="1257122"/>
                  </a:lnTo>
                  <a:close/>
                </a:path>
                <a:path w="326390" h="1277620">
                  <a:moveTo>
                    <a:pt x="325843" y="1152842"/>
                  </a:moveTo>
                  <a:lnTo>
                    <a:pt x="320014" y="1147013"/>
                  </a:lnTo>
                  <a:lnTo>
                    <a:pt x="312813" y="1147013"/>
                  </a:lnTo>
                  <a:lnTo>
                    <a:pt x="305612" y="1147013"/>
                  </a:lnTo>
                  <a:lnTo>
                    <a:pt x="299783" y="1152842"/>
                  </a:lnTo>
                  <a:lnTo>
                    <a:pt x="299783" y="1167244"/>
                  </a:lnTo>
                  <a:lnTo>
                    <a:pt x="305612" y="1173086"/>
                  </a:lnTo>
                  <a:lnTo>
                    <a:pt x="320014" y="1173086"/>
                  </a:lnTo>
                  <a:lnTo>
                    <a:pt x="325843" y="1167244"/>
                  </a:lnTo>
                  <a:lnTo>
                    <a:pt x="325843" y="1152842"/>
                  </a:lnTo>
                  <a:close/>
                </a:path>
                <a:path w="326390" h="1277620">
                  <a:moveTo>
                    <a:pt x="325843" y="1048588"/>
                  </a:moveTo>
                  <a:lnTo>
                    <a:pt x="320014" y="1042746"/>
                  </a:lnTo>
                  <a:lnTo>
                    <a:pt x="312813" y="1042746"/>
                  </a:lnTo>
                  <a:lnTo>
                    <a:pt x="305612" y="1042746"/>
                  </a:lnTo>
                  <a:lnTo>
                    <a:pt x="299783" y="1048588"/>
                  </a:lnTo>
                  <a:lnTo>
                    <a:pt x="299783" y="1062977"/>
                  </a:lnTo>
                  <a:lnTo>
                    <a:pt x="305612" y="1068819"/>
                  </a:lnTo>
                  <a:lnTo>
                    <a:pt x="320014" y="1068819"/>
                  </a:lnTo>
                  <a:lnTo>
                    <a:pt x="325843" y="1062977"/>
                  </a:lnTo>
                  <a:lnTo>
                    <a:pt x="325843" y="1048588"/>
                  </a:lnTo>
                  <a:close/>
                </a:path>
                <a:path w="326390" h="1277620">
                  <a:moveTo>
                    <a:pt x="325843" y="944295"/>
                  </a:moveTo>
                  <a:lnTo>
                    <a:pt x="320014" y="938466"/>
                  </a:lnTo>
                  <a:lnTo>
                    <a:pt x="312813" y="938466"/>
                  </a:lnTo>
                  <a:lnTo>
                    <a:pt x="305612" y="938466"/>
                  </a:lnTo>
                  <a:lnTo>
                    <a:pt x="299783" y="944295"/>
                  </a:lnTo>
                  <a:lnTo>
                    <a:pt x="299783" y="958697"/>
                  </a:lnTo>
                  <a:lnTo>
                    <a:pt x="305612" y="964539"/>
                  </a:lnTo>
                  <a:lnTo>
                    <a:pt x="320014" y="964539"/>
                  </a:lnTo>
                  <a:lnTo>
                    <a:pt x="325843" y="958697"/>
                  </a:lnTo>
                  <a:lnTo>
                    <a:pt x="325843" y="944295"/>
                  </a:lnTo>
                  <a:close/>
                </a:path>
                <a:path w="326390" h="1277620">
                  <a:moveTo>
                    <a:pt x="325843" y="840041"/>
                  </a:moveTo>
                  <a:lnTo>
                    <a:pt x="320014" y="834199"/>
                  </a:lnTo>
                  <a:lnTo>
                    <a:pt x="312813" y="834199"/>
                  </a:lnTo>
                  <a:lnTo>
                    <a:pt x="305612" y="834199"/>
                  </a:lnTo>
                  <a:lnTo>
                    <a:pt x="299783" y="840041"/>
                  </a:lnTo>
                  <a:lnTo>
                    <a:pt x="299783" y="854430"/>
                  </a:lnTo>
                  <a:lnTo>
                    <a:pt x="305612" y="860272"/>
                  </a:lnTo>
                  <a:lnTo>
                    <a:pt x="320014" y="860272"/>
                  </a:lnTo>
                  <a:lnTo>
                    <a:pt x="325843" y="854430"/>
                  </a:lnTo>
                  <a:lnTo>
                    <a:pt x="325843" y="840041"/>
                  </a:lnTo>
                  <a:close/>
                </a:path>
                <a:path w="326390" h="1277620">
                  <a:moveTo>
                    <a:pt x="325843" y="735749"/>
                  </a:moveTo>
                  <a:lnTo>
                    <a:pt x="320014" y="729919"/>
                  </a:lnTo>
                  <a:lnTo>
                    <a:pt x="312813" y="729919"/>
                  </a:lnTo>
                  <a:lnTo>
                    <a:pt x="305612" y="729919"/>
                  </a:lnTo>
                  <a:lnTo>
                    <a:pt x="299783" y="735749"/>
                  </a:lnTo>
                  <a:lnTo>
                    <a:pt x="299783" y="750150"/>
                  </a:lnTo>
                  <a:lnTo>
                    <a:pt x="305612" y="755992"/>
                  </a:lnTo>
                  <a:lnTo>
                    <a:pt x="320014" y="755992"/>
                  </a:lnTo>
                  <a:lnTo>
                    <a:pt x="325843" y="750150"/>
                  </a:lnTo>
                  <a:lnTo>
                    <a:pt x="325843" y="735749"/>
                  </a:lnTo>
                  <a:close/>
                </a:path>
                <a:path w="326390" h="1277620">
                  <a:moveTo>
                    <a:pt x="325843" y="631494"/>
                  </a:moveTo>
                  <a:lnTo>
                    <a:pt x="320014" y="625652"/>
                  </a:lnTo>
                  <a:lnTo>
                    <a:pt x="312813" y="625652"/>
                  </a:lnTo>
                  <a:lnTo>
                    <a:pt x="305612" y="625652"/>
                  </a:lnTo>
                  <a:lnTo>
                    <a:pt x="299783" y="631494"/>
                  </a:lnTo>
                  <a:lnTo>
                    <a:pt x="299783" y="645883"/>
                  </a:lnTo>
                  <a:lnTo>
                    <a:pt x="305612" y="651725"/>
                  </a:lnTo>
                  <a:lnTo>
                    <a:pt x="320014" y="651725"/>
                  </a:lnTo>
                  <a:lnTo>
                    <a:pt x="325843" y="645883"/>
                  </a:lnTo>
                  <a:lnTo>
                    <a:pt x="325843" y="631494"/>
                  </a:lnTo>
                  <a:close/>
                </a:path>
                <a:path w="326390" h="1277620">
                  <a:moveTo>
                    <a:pt x="325843" y="527202"/>
                  </a:moveTo>
                  <a:lnTo>
                    <a:pt x="320014" y="521373"/>
                  </a:lnTo>
                  <a:lnTo>
                    <a:pt x="312813" y="521373"/>
                  </a:lnTo>
                  <a:lnTo>
                    <a:pt x="305612" y="521373"/>
                  </a:lnTo>
                  <a:lnTo>
                    <a:pt x="299783" y="527202"/>
                  </a:lnTo>
                  <a:lnTo>
                    <a:pt x="299783" y="541604"/>
                  </a:lnTo>
                  <a:lnTo>
                    <a:pt x="305612" y="547446"/>
                  </a:lnTo>
                  <a:lnTo>
                    <a:pt x="320014" y="547446"/>
                  </a:lnTo>
                  <a:lnTo>
                    <a:pt x="325843" y="541604"/>
                  </a:lnTo>
                  <a:lnTo>
                    <a:pt x="325843" y="527202"/>
                  </a:lnTo>
                  <a:close/>
                </a:path>
                <a:path w="326390" h="1277620">
                  <a:moveTo>
                    <a:pt x="325843" y="422948"/>
                  </a:moveTo>
                  <a:lnTo>
                    <a:pt x="320014" y="417106"/>
                  </a:lnTo>
                  <a:lnTo>
                    <a:pt x="312813" y="417106"/>
                  </a:lnTo>
                  <a:lnTo>
                    <a:pt x="305612" y="417106"/>
                  </a:lnTo>
                  <a:lnTo>
                    <a:pt x="299783" y="422948"/>
                  </a:lnTo>
                  <a:lnTo>
                    <a:pt x="299783" y="437337"/>
                  </a:lnTo>
                  <a:lnTo>
                    <a:pt x="305612" y="443179"/>
                  </a:lnTo>
                  <a:lnTo>
                    <a:pt x="320014" y="443179"/>
                  </a:lnTo>
                  <a:lnTo>
                    <a:pt x="325843" y="437337"/>
                  </a:lnTo>
                  <a:lnTo>
                    <a:pt x="325843" y="422948"/>
                  </a:lnTo>
                  <a:close/>
                </a:path>
                <a:path w="326390" h="1277620">
                  <a:moveTo>
                    <a:pt x="325843" y="318655"/>
                  </a:moveTo>
                  <a:lnTo>
                    <a:pt x="320014" y="312826"/>
                  </a:lnTo>
                  <a:lnTo>
                    <a:pt x="312813" y="312826"/>
                  </a:lnTo>
                  <a:lnTo>
                    <a:pt x="305612" y="312826"/>
                  </a:lnTo>
                  <a:lnTo>
                    <a:pt x="299783" y="318655"/>
                  </a:lnTo>
                  <a:lnTo>
                    <a:pt x="299783" y="333057"/>
                  </a:lnTo>
                  <a:lnTo>
                    <a:pt x="305612" y="338899"/>
                  </a:lnTo>
                  <a:lnTo>
                    <a:pt x="320014" y="338899"/>
                  </a:lnTo>
                  <a:lnTo>
                    <a:pt x="325843" y="333057"/>
                  </a:lnTo>
                  <a:lnTo>
                    <a:pt x="325843" y="318655"/>
                  </a:lnTo>
                  <a:close/>
                </a:path>
                <a:path w="326390" h="1277620">
                  <a:moveTo>
                    <a:pt x="325843" y="214401"/>
                  </a:moveTo>
                  <a:lnTo>
                    <a:pt x="320014" y="208559"/>
                  </a:lnTo>
                  <a:lnTo>
                    <a:pt x="312813" y="208559"/>
                  </a:lnTo>
                  <a:lnTo>
                    <a:pt x="305612" y="208559"/>
                  </a:lnTo>
                  <a:lnTo>
                    <a:pt x="299783" y="214401"/>
                  </a:lnTo>
                  <a:lnTo>
                    <a:pt x="299783" y="228790"/>
                  </a:lnTo>
                  <a:lnTo>
                    <a:pt x="305612" y="234632"/>
                  </a:lnTo>
                  <a:lnTo>
                    <a:pt x="320014" y="234632"/>
                  </a:lnTo>
                  <a:lnTo>
                    <a:pt x="325843" y="228790"/>
                  </a:lnTo>
                  <a:lnTo>
                    <a:pt x="325843" y="214401"/>
                  </a:lnTo>
                  <a:close/>
                </a:path>
                <a:path w="326390" h="1277620">
                  <a:moveTo>
                    <a:pt x="325843" y="110121"/>
                  </a:moveTo>
                  <a:lnTo>
                    <a:pt x="320014" y="104279"/>
                  </a:lnTo>
                  <a:lnTo>
                    <a:pt x="312813" y="104279"/>
                  </a:lnTo>
                  <a:lnTo>
                    <a:pt x="305612" y="104279"/>
                  </a:lnTo>
                  <a:lnTo>
                    <a:pt x="299783" y="110121"/>
                  </a:lnTo>
                  <a:lnTo>
                    <a:pt x="299783" y="124510"/>
                  </a:lnTo>
                  <a:lnTo>
                    <a:pt x="305612" y="130352"/>
                  </a:lnTo>
                  <a:lnTo>
                    <a:pt x="320014" y="130352"/>
                  </a:lnTo>
                  <a:lnTo>
                    <a:pt x="325843" y="124510"/>
                  </a:lnTo>
                  <a:lnTo>
                    <a:pt x="325843" y="110121"/>
                  </a:lnTo>
                  <a:close/>
                </a:path>
                <a:path w="326390" h="1277620">
                  <a:moveTo>
                    <a:pt x="325843" y="5842"/>
                  </a:moveTo>
                  <a:lnTo>
                    <a:pt x="320014" y="0"/>
                  </a:lnTo>
                  <a:lnTo>
                    <a:pt x="312813" y="0"/>
                  </a:lnTo>
                  <a:lnTo>
                    <a:pt x="305612" y="0"/>
                  </a:lnTo>
                  <a:lnTo>
                    <a:pt x="299783" y="5842"/>
                  </a:lnTo>
                  <a:lnTo>
                    <a:pt x="299783" y="20231"/>
                  </a:lnTo>
                  <a:lnTo>
                    <a:pt x="305612" y="26073"/>
                  </a:lnTo>
                  <a:lnTo>
                    <a:pt x="320014" y="26073"/>
                  </a:lnTo>
                  <a:lnTo>
                    <a:pt x="325843" y="20231"/>
                  </a:lnTo>
                  <a:lnTo>
                    <a:pt x="325843" y="5842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391275" y="3971109"/>
            <a:ext cx="3397159" cy="2205853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801824"/>
          </a:xfrm>
        </p:spPr>
        <p:txBody>
          <a:bodyPr>
            <a:normAutofit/>
          </a:bodyPr>
          <a:lstStyle>
            <a:lvl1pPr>
              <a:defRPr sz="3800">
                <a:solidFill>
                  <a:srgbClr val="0057B8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en-US" dirty="0" smtClean="0"/>
              <a:t>Title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288869"/>
            <a:ext cx="4862384" cy="4888094"/>
          </a:xfrm>
        </p:spPr>
        <p:txBody>
          <a:bodyPr>
            <a:normAutofit/>
          </a:bodyPr>
          <a:lstStyle>
            <a:lvl1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rgbClr val="0057B8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62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7637254" y="1550405"/>
            <a:ext cx="3716546" cy="2740833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endParaRPr lang="lv-LV" dirty="0"/>
          </a:p>
        </p:txBody>
      </p:sp>
      <p:grpSp>
        <p:nvGrpSpPr>
          <p:cNvPr id="143" name="Group 142"/>
          <p:cNvGrpSpPr/>
          <p:nvPr userDrawn="1"/>
        </p:nvGrpSpPr>
        <p:grpSpPr>
          <a:xfrm>
            <a:off x="10058400" y="1288869"/>
            <a:ext cx="1486500" cy="923192"/>
            <a:chOff x="10058400" y="1825625"/>
            <a:chExt cx="1486500" cy="923192"/>
          </a:xfrm>
        </p:grpSpPr>
        <p:grpSp>
          <p:nvGrpSpPr>
            <p:cNvPr id="22" name="Group 21"/>
            <p:cNvGrpSpPr/>
            <p:nvPr userDrawn="1"/>
          </p:nvGrpSpPr>
          <p:grpSpPr>
            <a:xfrm rot="16200000">
              <a:off x="10538490" y="1345535"/>
              <a:ext cx="526320" cy="1486500"/>
              <a:chOff x="11320996" y="4152900"/>
              <a:chExt cx="526320" cy="1486500"/>
            </a:xfrm>
          </p:grpSpPr>
          <p:sp>
            <p:nvSpPr>
              <p:cNvPr id="23" name="object 3"/>
              <p:cNvSpPr/>
              <p:nvPr/>
            </p:nvSpPr>
            <p:spPr>
              <a:xfrm>
                <a:off x="11321003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4"/>
              <p:cNvSpPr/>
              <p:nvPr/>
            </p:nvSpPr>
            <p:spPr>
              <a:xfrm>
                <a:off x="11321003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5"/>
              <p:cNvSpPr/>
              <p:nvPr/>
            </p:nvSpPr>
            <p:spPr>
              <a:xfrm>
                <a:off x="11420932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6"/>
              <p:cNvSpPr/>
              <p:nvPr/>
            </p:nvSpPr>
            <p:spPr>
              <a:xfrm>
                <a:off x="11420932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7"/>
              <p:cNvSpPr/>
              <p:nvPr/>
            </p:nvSpPr>
            <p:spPr>
              <a:xfrm>
                <a:off x="11520861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8"/>
              <p:cNvSpPr/>
              <p:nvPr/>
            </p:nvSpPr>
            <p:spPr>
              <a:xfrm>
                <a:off x="11520861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9"/>
              <p:cNvSpPr/>
              <p:nvPr/>
            </p:nvSpPr>
            <p:spPr>
              <a:xfrm>
                <a:off x="11620789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10"/>
              <p:cNvSpPr/>
              <p:nvPr/>
            </p:nvSpPr>
            <p:spPr>
              <a:xfrm>
                <a:off x="11620789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11"/>
              <p:cNvSpPr/>
              <p:nvPr/>
            </p:nvSpPr>
            <p:spPr>
              <a:xfrm>
                <a:off x="11720717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12"/>
              <p:cNvSpPr/>
              <p:nvPr/>
            </p:nvSpPr>
            <p:spPr>
              <a:xfrm>
                <a:off x="11720717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13"/>
              <p:cNvSpPr/>
              <p:nvPr/>
            </p:nvSpPr>
            <p:spPr>
              <a:xfrm>
                <a:off x="11720717" y="54041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14"/>
              <p:cNvSpPr/>
              <p:nvPr/>
            </p:nvSpPr>
            <p:spPr>
              <a:xfrm>
                <a:off x="11720717" y="52999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15"/>
              <p:cNvSpPr/>
              <p:nvPr/>
            </p:nvSpPr>
            <p:spPr>
              <a:xfrm>
                <a:off x="11720717" y="51956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16"/>
              <p:cNvSpPr/>
              <p:nvPr/>
            </p:nvSpPr>
            <p:spPr>
              <a:xfrm>
                <a:off x="11720717" y="50913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17"/>
              <p:cNvSpPr/>
              <p:nvPr/>
            </p:nvSpPr>
            <p:spPr>
              <a:xfrm>
                <a:off x="11720717" y="49870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18"/>
              <p:cNvSpPr/>
              <p:nvPr/>
            </p:nvSpPr>
            <p:spPr>
              <a:xfrm>
                <a:off x="11720717" y="4882815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19"/>
              <p:cNvSpPr/>
              <p:nvPr/>
            </p:nvSpPr>
            <p:spPr>
              <a:xfrm>
                <a:off x="11720717" y="47785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20"/>
              <p:cNvSpPr/>
              <p:nvPr/>
            </p:nvSpPr>
            <p:spPr>
              <a:xfrm>
                <a:off x="11720717" y="46742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21"/>
              <p:cNvSpPr/>
              <p:nvPr/>
            </p:nvSpPr>
            <p:spPr>
              <a:xfrm>
                <a:off x="11720717" y="45699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22"/>
              <p:cNvSpPr/>
              <p:nvPr/>
            </p:nvSpPr>
            <p:spPr>
              <a:xfrm>
                <a:off x="11720717" y="44657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23"/>
              <p:cNvSpPr/>
              <p:nvPr/>
            </p:nvSpPr>
            <p:spPr>
              <a:xfrm>
                <a:off x="11720717" y="4361448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24"/>
              <p:cNvSpPr/>
              <p:nvPr/>
            </p:nvSpPr>
            <p:spPr>
              <a:xfrm>
                <a:off x="11720717" y="42571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25"/>
              <p:cNvSpPr/>
              <p:nvPr/>
            </p:nvSpPr>
            <p:spPr>
              <a:xfrm>
                <a:off x="11720717" y="41529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26"/>
              <p:cNvSpPr/>
              <p:nvPr/>
            </p:nvSpPr>
            <p:spPr>
              <a:xfrm>
                <a:off x="11820646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27"/>
              <p:cNvSpPr/>
              <p:nvPr/>
            </p:nvSpPr>
            <p:spPr>
              <a:xfrm>
                <a:off x="11820646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28"/>
              <p:cNvSpPr/>
              <p:nvPr/>
            </p:nvSpPr>
            <p:spPr>
              <a:xfrm>
                <a:off x="11820646" y="54041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object 29"/>
              <p:cNvSpPr/>
              <p:nvPr/>
            </p:nvSpPr>
            <p:spPr>
              <a:xfrm>
                <a:off x="11820646" y="52999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0" name="object 30"/>
              <p:cNvSpPr/>
              <p:nvPr/>
            </p:nvSpPr>
            <p:spPr>
              <a:xfrm>
                <a:off x="11820646" y="51956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31"/>
              <p:cNvSpPr/>
              <p:nvPr/>
            </p:nvSpPr>
            <p:spPr>
              <a:xfrm>
                <a:off x="11820646" y="50913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32"/>
              <p:cNvSpPr/>
              <p:nvPr/>
            </p:nvSpPr>
            <p:spPr>
              <a:xfrm>
                <a:off x="11820646" y="49870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object 33"/>
              <p:cNvSpPr/>
              <p:nvPr/>
            </p:nvSpPr>
            <p:spPr>
              <a:xfrm>
                <a:off x="11820646" y="4882815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4" name="object 34"/>
              <p:cNvSpPr/>
              <p:nvPr/>
            </p:nvSpPr>
            <p:spPr>
              <a:xfrm>
                <a:off x="11820646" y="47785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5" name="object 35"/>
              <p:cNvSpPr/>
              <p:nvPr/>
            </p:nvSpPr>
            <p:spPr>
              <a:xfrm>
                <a:off x="11820646" y="46742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6" name="object 36"/>
              <p:cNvSpPr/>
              <p:nvPr/>
            </p:nvSpPr>
            <p:spPr>
              <a:xfrm>
                <a:off x="11820646" y="45699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7" name="object 37"/>
              <p:cNvSpPr/>
              <p:nvPr/>
            </p:nvSpPr>
            <p:spPr>
              <a:xfrm>
                <a:off x="11820646" y="44657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8" name="object 38"/>
              <p:cNvSpPr/>
              <p:nvPr/>
            </p:nvSpPr>
            <p:spPr>
              <a:xfrm>
                <a:off x="11820646" y="4361448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9" name="object 39"/>
              <p:cNvSpPr/>
              <p:nvPr/>
            </p:nvSpPr>
            <p:spPr>
              <a:xfrm>
                <a:off x="11820646" y="42571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0" name="object 40"/>
              <p:cNvSpPr/>
              <p:nvPr/>
            </p:nvSpPr>
            <p:spPr>
              <a:xfrm>
                <a:off x="11820646" y="41529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1" name="object 42"/>
              <p:cNvSpPr/>
              <p:nvPr/>
            </p:nvSpPr>
            <p:spPr>
              <a:xfrm>
                <a:off x="11320996" y="4152900"/>
                <a:ext cx="326390" cy="1277620"/>
              </a:xfrm>
              <a:custGeom>
                <a:avLst/>
                <a:gdLst/>
                <a:ahLst/>
                <a:cxnLst/>
                <a:rect l="l" t="t" r="r" b="b"/>
                <a:pathLst>
                  <a:path w="326390" h="1277620">
                    <a:moveTo>
                      <a:pt x="26060" y="1257122"/>
                    </a:moveTo>
                    <a:lnTo>
                      <a:pt x="20231" y="1251292"/>
                    </a:lnTo>
                    <a:lnTo>
                      <a:pt x="13030" y="1251292"/>
                    </a:lnTo>
                    <a:lnTo>
                      <a:pt x="5829" y="1251292"/>
                    </a:lnTo>
                    <a:lnTo>
                      <a:pt x="0" y="1257122"/>
                    </a:lnTo>
                    <a:lnTo>
                      <a:pt x="0" y="1271524"/>
                    </a:lnTo>
                    <a:lnTo>
                      <a:pt x="5829" y="1277366"/>
                    </a:lnTo>
                    <a:lnTo>
                      <a:pt x="20231" y="1277366"/>
                    </a:lnTo>
                    <a:lnTo>
                      <a:pt x="26060" y="1271524"/>
                    </a:lnTo>
                    <a:lnTo>
                      <a:pt x="26060" y="1257122"/>
                    </a:lnTo>
                    <a:close/>
                  </a:path>
                  <a:path w="326390" h="1277620">
                    <a:moveTo>
                      <a:pt x="26060" y="1152842"/>
                    </a:moveTo>
                    <a:lnTo>
                      <a:pt x="20231" y="1147013"/>
                    </a:lnTo>
                    <a:lnTo>
                      <a:pt x="13030" y="1147013"/>
                    </a:lnTo>
                    <a:lnTo>
                      <a:pt x="5829" y="1147013"/>
                    </a:lnTo>
                    <a:lnTo>
                      <a:pt x="0" y="1152842"/>
                    </a:lnTo>
                    <a:lnTo>
                      <a:pt x="0" y="1167244"/>
                    </a:lnTo>
                    <a:lnTo>
                      <a:pt x="5829" y="1173086"/>
                    </a:lnTo>
                    <a:lnTo>
                      <a:pt x="20231" y="1173086"/>
                    </a:lnTo>
                    <a:lnTo>
                      <a:pt x="26060" y="1167244"/>
                    </a:lnTo>
                    <a:lnTo>
                      <a:pt x="26060" y="1152842"/>
                    </a:lnTo>
                    <a:close/>
                  </a:path>
                  <a:path w="326390" h="1277620">
                    <a:moveTo>
                      <a:pt x="26060" y="1048588"/>
                    </a:moveTo>
                    <a:lnTo>
                      <a:pt x="20231" y="1042746"/>
                    </a:lnTo>
                    <a:lnTo>
                      <a:pt x="13030" y="1042746"/>
                    </a:lnTo>
                    <a:lnTo>
                      <a:pt x="5829" y="1042746"/>
                    </a:lnTo>
                    <a:lnTo>
                      <a:pt x="0" y="1048588"/>
                    </a:lnTo>
                    <a:lnTo>
                      <a:pt x="0" y="1062977"/>
                    </a:lnTo>
                    <a:lnTo>
                      <a:pt x="5829" y="1068819"/>
                    </a:lnTo>
                    <a:lnTo>
                      <a:pt x="20231" y="1068819"/>
                    </a:lnTo>
                    <a:lnTo>
                      <a:pt x="26060" y="1062977"/>
                    </a:lnTo>
                    <a:lnTo>
                      <a:pt x="26060" y="1048588"/>
                    </a:lnTo>
                    <a:close/>
                  </a:path>
                  <a:path w="326390" h="1277620">
                    <a:moveTo>
                      <a:pt x="26060" y="944295"/>
                    </a:moveTo>
                    <a:lnTo>
                      <a:pt x="20231" y="938466"/>
                    </a:lnTo>
                    <a:lnTo>
                      <a:pt x="13030" y="938466"/>
                    </a:lnTo>
                    <a:lnTo>
                      <a:pt x="5829" y="938466"/>
                    </a:lnTo>
                    <a:lnTo>
                      <a:pt x="0" y="944295"/>
                    </a:lnTo>
                    <a:lnTo>
                      <a:pt x="0" y="958697"/>
                    </a:lnTo>
                    <a:lnTo>
                      <a:pt x="5829" y="964539"/>
                    </a:lnTo>
                    <a:lnTo>
                      <a:pt x="20231" y="964539"/>
                    </a:lnTo>
                    <a:lnTo>
                      <a:pt x="26060" y="958697"/>
                    </a:lnTo>
                    <a:lnTo>
                      <a:pt x="26060" y="944295"/>
                    </a:lnTo>
                    <a:close/>
                  </a:path>
                  <a:path w="326390" h="1277620">
                    <a:moveTo>
                      <a:pt x="26060" y="840041"/>
                    </a:moveTo>
                    <a:lnTo>
                      <a:pt x="20231" y="834199"/>
                    </a:lnTo>
                    <a:lnTo>
                      <a:pt x="13030" y="834199"/>
                    </a:lnTo>
                    <a:lnTo>
                      <a:pt x="5829" y="834199"/>
                    </a:lnTo>
                    <a:lnTo>
                      <a:pt x="0" y="840041"/>
                    </a:lnTo>
                    <a:lnTo>
                      <a:pt x="0" y="854430"/>
                    </a:lnTo>
                    <a:lnTo>
                      <a:pt x="5829" y="860272"/>
                    </a:lnTo>
                    <a:lnTo>
                      <a:pt x="20231" y="860272"/>
                    </a:lnTo>
                    <a:lnTo>
                      <a:pt x="26060" y="854430"/>
                    </a:lnTo>
                    <a:lnTo>
                      <a:pt x="26060" y="840041"/>
                    </a:lnTo>
                    <a:close/>
                  </a:path>
                  <a:path w="326390" h="1277620">
                    <a:moveTo>
                      <a:pt x="26060" y="735749"/>
                    </a:moveTo>
                    <a:lnTo>
                      <a:pt x="20231" y="729919"/>
                    </a:lnTo>
                    <a:lnTo>
                      <a:pt x="13030" y="729919"/>
                    </a:lnTo>
                    <a:lnTo>
                      <a:pt x="5829" y="729919"/>
                    </a:lnTo>
                    <a:lnTo>
                      <a:pt x="0" y="735749"/>
                    </a:lnTo>
                    <a:lnTo>
                      <a:pt x="0" y="750150"/>
                    </a:lnTo>
                    <a:lnTo>
                      <a:pt x="5829" y="755992"/>
                    </a:lnTo>
                    <a:lnTo>
                      <a:pt x="20231" y="755992"/>
                    </a:lnTo>
                    <a:lnTo>
                      <a:pt x="26060" y="750150"/>
                    </a:lnTo>
                    <a:lnTo>
                      <a:pt x="26060" y="735749"/>
                    </a:lnTo>
                    <a:close/>
                  </a:path>
                  <a:path w="326390" h="1277620">
                    <a:moveTo>
                      <a:pt x="26060" y="631494"/>
                    </a:moveTo>
                    <a:lnTo>
                      <a:pt x="20231" y="625652"/>
                    </a:lnTo>
                    <a:lnTo>
                      <a:pt x="13030" y="625652"/>
                    </a:lnTo>
                    <a:lnTo>
                      <a:pt x="5829" y="625652"/>
                    </a:lnTo>
                    <a:lnTo>
                      <a:pt x="0" y="631494"/>
                    </a:lnTo>
                    <a:lnTo>
                      <a:pt x="0" y="645883"/>
                    </a:lnTo>
                    <a:lnTo>
                      <a:pt x="5829" y="651725"/>
                    </a:lnTo>
                    <a:lnTo>
                      <a:pt x="20231" y="651725"/>
                    </a:lnTo>
                    <a:lnTo>
                      <a:pt x="26060" y="645883"/>
                    </a:lnTo>
                    <a:lnTo>
                      <a:pt x="26060" y="631494"/>
                    </a:lnTo>
                    <a:close/>
                  </a:path>
                  <a:path w="326390" h="1277620">
                    <a:moveTo>
                      <a:pt x="26060" y="527202"/>
                    </a:moveTo>
                    <a:lnTo>
                      <a:pt x="20231" y="521373"/>
                    </a:lnTo>
                    <a:lnTo>
                      <a:pt x="13030" y="521373"/>
                    </a:lnTo>
                    <a:lnTo>
                      <a:pt x="5829" y="521373"/>
                    </a:lnTo>
                    <a:lnTo>
                      <a:pt x="0" y="527202"/>
                    </a:lnTo>
                    <a:lnTo>
                      <a:pt x="0" y="541604"/>
                    </a:lnTo>
                    <a:lnTo>
                      <a:pt x="5829" y="547446"/>
                    </a:lnTo>
                    <a:lnTo>
                      <a:pt x="20231" y="547446"/>
                    </a:lnTo>
                    <a:lnTo>
                      <a:pt x="26060" y="541604"/>
                    </a:lnTo>
                    <a:lnTo>
                      <a:pt x="26060" y="527202"/>
                    </a:lnTo>
                    <a:close/>
                  </a:path>
                  <a:path w="326390" h="1277620">
                    <a:moveTo>
                      <a:pt x="26060" y="422948"/>
                    </a:moveTo>
                    <a:lnTo>
                      <a:pt x="20231" y="417106"/>
                    </a:lnTo>
                    <a:lnTo>
                      <a:pt x="13030" y="417106"/>
                    </a:lnTo>
                    <a:lnTo>
                      <a:pt x="5829" y="417106"/>
                    </a:lnTo>
                    <a:lnTo>
                      <a:pt x="0" y="422948"/>
                    </a:lnTo>
                    <a:lnTo>
                      <a:pt x="0" y="437337"/>
                    </a:lnTo>
                    <a:lnTo>
                      <a:pt x="5829" y="443179"/>
                    </a:lnTo>
                    <a:lnTo>
                      <a:pt x="20231" y="443179"/>
                    </a:lnTo>
                    <a:lnTo>
                      <a:pt x="26060" y="437337"/>
                    </a:lnTo>
                    <a:lnTo>
                      <a:pt x="26060" y="422948"/>
                    </a:lnTo>
                    <a:close/>
                  </a:path>
                  <a:path w="326390" h="1277620">
                    <a:moveTo>
                      <a:pt x="26060" y="318655"/>
                    </a:moveTo>
                    <a:lnTo>
                      <a:pt x="20231" y="312826"/>
                    </a:lnTo>
                    <a:lnTo>
                      <a:pt x="13030" y="312826"/>
                    </a:lnTo>
                    <a:lnTo>
                      <a:pt x="5829" y="312826"/>
                    </a:lnTo>
                    <a:lnTo>
                      <a:pt x="0" y="318655"/>
                    </a:lnTo>
                    <a:lnTo>
                      <a:pt x="0" y="333057"/>
                    </a:lnTo>
                    <a:lnTo>
                      <a:pt x="5829" y="338899"/>
                    </a:lnTo>
                    <a:lnTo>
                      <a:pt x="20231" y="338899"/>
                    </a:lnTo>
                    <a:lnTo>
                      <a:pt x="26060" y="333057"/>
                    </a:lnTo>
                    <a:lnTo>
                      <a:pt x="26060" y="318655"/>
                    </a:lnTo>
                    <a:close/>
                  </a:path>
                  <a:path w="326390" h="1277620">
                    <a:moveTo>
                      <a:pt x="26060" y="214401"/>
                    </a:moveTo>
                    <a:lnTo>
                      <a:pt x="20231" y="208559"/>
                    </a:lnTo>
                    <a:lnTo>
                      <a:pt x="13030" y="208559"/>
                    </a:lnTo>
                    <a:lnTo>
                      <a:pt x="5829" y="208559"/>
                    </a:lnTo>
                    <a:lnTo>
                      <a:pt x="0" y="214401"/>
                    </a:lnTo>
                    <a:lnTo>
                      <a:pt x="0" y="228790"/>
                    </a:lnTo>
                    <a:lnTo>
                      <a:pt x="5829" y="234632"/>
                    </a:lnTo>
                    <a:lnTo>
                      <a:pt x="20231" y="234632"/>
                    </a:lnTo>
                    <a:lnTo>
                      <a:pt x="26060" y="228790"/>
                    </a:lnTo>
                    <a:lnTo>
                      <a:pt x="26060" y="214401"/>
                    </a:lnTo>
                    <a:close/>
                  </a:path>
                  <a:path w="326390" h="1277620">
                    <a:moveTo>
                      <a:pt x="26060" y="110121"/>
                    </a:moveTo>
                    <a:lnTo>
                      <a:pt x="20231" y="104279"/>
                    </a:lnTo>
                    <a:lnTo>
                      <a:pt x="13030" y="104279"/>
                    </a:lnTo>
                    <a:lnTo>
                      <a:pt x="5829" y="104279"/>
                    </a:lnTo>
                    <a:lnTo>
                      <a:pt x="0" y="110121"/>
                    </a:lnTo>
                    <a:lnTo>
                      <a:pt x="0" y="124510"/>
                    </a:lnTo>
                    <a:lnTo>
                      <a:pt x="5829" y="130352"/>
                    </a:lnTo>
                    <a:lnTo>
                      <a:pt x="20231" y="130352"/>
                    </a:lnTo>
                    <a:lnTo>
                      <a:pt x="26060" y="124510"/>
                    </a:lnTo>
                    <a:lnTo>
                      <a:pt x="26060" y="110121"/>
                    </a:lnTo>
                    <a:close/>
                  </a:path>
                  <a:path w="326390" h="1277620">
                    <a:moveTo>
                      <a:pt x="26060" y="5842"/>
                    </a:moveTo>
                    <a:lnTo>
                      <a:pt x="20231" y="0"/>
                    </a:ln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close/>
                  </a:path>
                  <a:path w="326390" h="1277620">
                    <a:moveTo>
                      <a:pt x="125996" y="1257122"/>
                    </a:moveTo>
                    <a:lnTo>
                      <a:pt x="120167" y="1251292"/>
                    </a:lnTo>
                    <a:lnTo>
                      <a:pt x="112966" y="1251292"/>
                    </a:lnTo>
                    <a:lnTo>
                      <a:pt x="105765" y="1251292"/>
                    </a:lnTo>
                    <a:lnTo>
                      <a:pt x="99936" y="1257122"/>
                    </a:lnTo>
                    <a:lnTo>
                      <a:pt x="99936" y="1271524"/>
                    </a:lnTo>
                    <a:lnTo>
                      <a:pt x="105765" y="1277366"/>
                    </a:lnTo>
                    <a:lnTo>
                      <a:pt x="120167" y="1277366"/>
                    </a:lnTo>
                    <a:lnTo>
                      <a:pt x="125996" y="1271524"/>
                    </a:lnTo>
                    <a:lnTo>
                      <a:pt x="125996" y="1257122"/>
                    </a:lnTo>
                    <a:close/>
                  </a:path>
                  <a:path w="326390" h="1277620">
                    <a:moveTo>
                      <a:pt x="125996" y="1152842"/>
                    </a:moveTo>
                    <a:lnTo>
                      <a:pt x="120167" y="1147013"/>
                    </a:lnTo>
                    <a:lnTo>
                      <a:pt x="112966" y="1147013"/>
                    </a:lnTo>
                    <a:lnTo>
                      <a:pt x="105765" y="1147013"/>
                    </a:lnTo>
                    <a:lnTo>
                      <a:pt x="99936" y="1152842"/>
                    </a:lnTo>
                    <a:lnTo>
                      <a:pt x="99936" y="1167244"/>
                    </a:lnTo>
                    <a:lnTo>
                      <a:pt x="105765" y="1173086"/>
                    </a:lnTo>
                    <a:lnTo>
                      <a:pt x="120167" y="1173086"/>
                    </a:lnTo>
                    <a:lnTo>
                      <a:pt x="125996" y="1167244"/>
                    </a:lnTo>
                    <a:lnTo>
                      <a:pt x="125996" y="1152842"/>
                    </a:lnTo>
                    <a:close/>
                  </a:path>
                  <a:path w="326390" h="1277620">
                    <a:moveTo>
                      <a:pt x="125996" y="1048588"/>
                    </a:moveTo>
                    <a:lnTo>
                      <a:pt x="120167" y="1042746"/>
                    </a:lnTo>
                    <a:lnTo>
                      <a:pt x="112966" y="1042746"/>
                    </a:lnTo>
                    <a:lnTo>
                      <a:pt x="105765" y="1042746"/>
                    </a:lnTo>
                    <a:lnTo>
                      <a:pt x="99936" y="1048588"/>
                    </a:lnTo>
                    <a:lnTo>
                      <a:pt x="99936" y="1062977"/>
                    </a:lnTo>
                    <a:lnTo>
                      <a:pt x="105765" y="1068819"/>
                    </a:lnTo>
                    <a:lnTo>
                      <a:pt x="120167" y="1068819"/>
                    </a:lnTo>
                    <a:lnTo>
                      <a:pt x="125996" y="1062977"/>
                    </a:lnTo>
                    <a:lnTo>
                      <a:pt x="125996" y="1048588"/>
                    </a:lnTo>
                    <a:close/>
                  </a:path>
                  <a:path w="326390" h="1277620">
                    <a:moveTo>
                      <a:pt x="125996" y="944295"/>
                    </a:moveTo>
                    <a:lnTo>
                      <a:pt x="120167" y="938466"/>
                    </a:lnTo>
                    <a:lnTo>
                      <a:pt x="112966" y="938466"/>
                    </a:lnTo>
                    <a:lnTo>
                      <a:pt x="105765" y="938466"/>
                    </a:lnTo>
                    <a:lnTo>
                      <a:pt x="99936" y="944295"/>
                    </a:lnTo>
                    <a:lnTo>
                      <a:pt x="99936" y="958697"/>
                    </a:lnTo>
                    <a:lnTo>
                      <a:pt x="105765" y="964539"/>
                    </a:lnTo>
                    <a:lnTo>
                      <a:pt x="120167" y="964539"/>
                    </a:lnTo>
                    <a:lnTo>
                      <a:pt x="125996" y="958697"/>
                    </a:lnTo>
                    <a:lnTo>
                      <a:pt x="125996" y="944295"/>
                    </a:lnTo>
                    <a:close/>
                  </a:path>
                  <a:path w="326390" h="1277620">
                    <a:moveTo>
                      <a:pt x="125996" y="840041"/>
                    </a:moveTo>
                    <a:lnTo>
                      <a:pt x="120167" y="834199"/>
                    </a:lnTo>
                    <a:lnTo>
                      <a:pt x="112966" y="834199"/>
                    </a:lnTo>
                    <a:lnTo>
                      <a:pt x="105765" y="834199"/>
                    </a:lnTo>
                    <a:lnTo>
                      <a:pt x="99936" y="840041"/>
                    </a:lnTo>
                    <a:lnTo>
                      <a:pt x="99936" y="854430"/>
                    </a:lnTo>
                    <a:lnTo>
                      <a:pt x="105765" y="860272"/>
                    </a:lnTo>
                    <a:lnTo>
                      <a:pt x="120167" y="860272"/>
                    </a:lnTo>
                    <a:lnTo>
                      <a:pt x="125996" y="854430"/>
                    </a:lnTo>
                    <a:lnTo>
                      <a:pt x="125996" y="840041"/>
                    </a:lnTo>
                    <a:close/>
                  </a:path>
                  <a:path w="326390" h="1277620">
                    <a:moveTo>
                      <a:pt x="125996" y="735749"/>
                    </a:moveTo>
                    <a:lnTo>
                      <a:pt x="120167" y="729919"/>
                    </a:lnTo>
                    <a:lnTo>
                      <a:pt x="112966" y="729919"/>
                    </a:lnTo>
                    <a:lnTo>
                      <a:pt x="105765" y="729919"/>
                    </a:lnTo>
                    <a:lnTo>
                      <a:pt x="99936" y="735749"/>
                    </a:lnTo>
                    <a:lnTo>
                      <a:pt x="99936" y="750150"/>
                    </a:lnTo>
                    <a:lnTo>
                      <a:pt x="105765" y="755992"/>
                    </a:lnTo>
                    <a:lnTo>
                      <a:pt x="120167" y="755992"/>
                    </a:lnTo>
                    <a:lnTo>
                      <a:pt x="125996" y="750150"/>
                    </a:lnTo>
                    <a:lnTo>
                      <a:pt x="125996" y="735749"/>
                    </a:lnTo>
                    <a:close/>
                  </a:path>
                  <a:path w="326390" h="1277620">
                    <a:moveTo>
                      <a:pt x="125996" y="631494"/>
                    </a:moveTo>
                    <a:lnTo>
                      <a:pt x="120167" y="625652"/>
                    </a:lnTo>
                    <a:lnTo>
                      <a:pt x="112966" y="625652"/>
                    </a:lnTo>
                    <a:lnTo>
                      <a:pt x="105765" y="625652"/>
                    </a:lnTo>
                    <a:lnTo>
                      <a:pt x="99936" y="631494"/>
                    </a:lnTo>
                    <a:lnTo>
                      <a:pt x="99936" y="645883"/>
                    </a:lnTo>
                    <a:lnTo>
                      <a:pt x="105765" y="651725"/>
                    </a:lnTo>
                    <a:lnTo>
                      <a:pt x="120167" y="651725"/>
                    </a:lnTo>
                    <a:lnTo>
                      <a:pt x="125996" y="645883"/>
                    </a:lnTo>
                    <a:lnTo>
                      <a:pt x="125996" y="631494"/>
                    </a:lnTo>
                    <a:close/>
                  </a:path>
                  <a:path w="326390" h="1277620">
                    <a:moveTo>
                      <a:pt x="125996" y="527202"/>
                    </a:moveTo>
                    <a:lnTo>
                      <a:pt x="120167" y="521373"/>
                    </a:lnTo>
                    <a:lnTo>
                      <a:pt x="112966" y="521373"/>
                    </a:lnTo>
                    <a:lnTo>
                      <a:pt x="105765" y="521373"/>
                    </a:lnTo>
                    <a:lnTo>
                      <a:pt x="99936" y="527202"/>
                    </a:lnTo>
                    <a:lnTo>
                      <a:pt x="99936" y="541604"/>
                    </a:lnTo>
                    <a:lnTo>
                      <a:pt x="105765" y="547446"/>
                    </a:lnTo>
                    <a:lnTo>
                      <a:pt x="120167" y="547446"/>
                    </a:lnTo>
                    <a:lnTo>
                      <a:pt x="125996" y="541604"/>
                    </a:lnTo>
                    <a:lnTo>
                      <a:pt x="125996" y="527202"/>
                    </a:lnTo>
                    <a:close/>
                  </a:path>
                  <a:path w="326390" h="1277620">
                    <a:moveTo>
                      <a:pt x="125996" y="422948"/>
                    </a:moveTo>
                    <a:lnTo>
                      <a:pt x="120167" y="417106"/>
                    </a:lnTo>
                    <a:lnTo>
                      <a:pt x="112966" y="417106"/>
                    </a:lnTo>
                    <a:lnTo>
                      <a:pt x="105765" y="417106"/>
                    </a:lnTo>
                    <a:lnTo>
                      <a:pt x="99936" y="422948"/>
                    </a:lnTo>
                    <a:lnTo>
                      <a:pt x="99936" y="437337"/>
                    </a:lnTo>
                    <a:lnTo>
                      <a:pt x="105765" y="443179"/>
                    </a:lnTo>
                    <a:lnTo>
                      <a:pt x="120167" y="443179"/>
                    </a:lnTo>
                    <a:lnTo>
                      <a:pt x="125996" y="437337"/>
                    </a:lnTo>
                    <a:lnTo>
                      <a:pt x="125996" y="422948"/>
                    </a:lnTo>
                    <a:close/>
                  </a:path>
                  <a:path w="326390" h="1277620">
                    <a:moveTo>
                      <a:pt x="125996" y="318655"/>
                    </a:moveTo>
                    <a:lnTo>
                      <a:pt x="120167" y="312826"/>
                    </a:lnTo>
                    <a:lnTo>
                      <a:pt x="112966" y="312826"/>
                    </a:lnTo>
                    <a:lnTo>
                      <a:pt x="105765" y="312826"/>
                    </a:lnTo>
                    <a:lnTo>
                      <a:pt x="99936" y="318655"/>
                    </a:lnTo>
                    <a:lnTo>
                      <a:pt x="99936" y="333057"/>
                    </a:lnTo>
                    <a:lnTo>
                      <a:pt x="105765" y="338899"/>
                    </a:lnTo>
                    <a:lnTo>
                      <a:pt x="120167" y="338899"/>
                    </a:lnTo>
                    <a:lnTo>
                      <a:pt x="125996" y="333057"/>
                    </a:lnTo>
                    <a:lnTo>
                      <a:pt x="125996" y="318655"/>
                    </a:lnTo>
                    <a:close/>
                  </a:path>
                  <a:path w="326390" h="1277620">
                    <a:moveTo>
                      <a:pt x="125996" y="214401"/>
                    </a:moveTo>
                    <a:lnTo>
                      <a:pt x="120167" y="208559"/>
                    </a:lnTo>
                    <a:lnTo>
                      <a:pt x="112966" y="208559"/>
                    </a:lnTo>
                    <a:lnTo>
                      <a:pt x="105765" y="208559"/>
                    </a:lnTo>
                    <a:lnTo>
                      <a:pt x="99936" y="214401"/>
                    </a:lnTo>
                    <a:lnTo>
                      <a:pt x="99936" y="228790"/>
                    </a:lnTo>
                    <a:lnTo>
                      <a:pt x="105765" y="234632"/>
                    </a:lnTo>
                    <a:lnTo>
                      <a:pt x="120167" y="234632"/>
                    </a:lnTo>
                    <a:lnTo>
                      <a:pt x="125996" y="228790"/>
                    </a:lnTo>
                    <a:lnTo>
                      <a:pt x="125996" y="214401"/>
                    </a:lnTo>
                    <a:close/>
                  </a:path>
                  <a:path w="326390" h="1277620">
                    <a:moveTo>
                      <a:pt x="125996" y="110121"/>
                    </a:moveTo>
                    <a:lnTo>
                      <a:pt x="120167" y="104279"/>
                    </a:lnTo>
                    <a:lnTo>
                      <a:pt x="112966" y="104279"/>
                    </a:lnTo>
                    <a:lnTo>
                      <a:pt x="105765" y="104279"/>
                    </a:lnTo>
                    <a:lnTo>
                      <a:pt x="99936" y="110121"/>
                    </a:lnTo>
                    <a:lnTo>
                      <a:pt x="99936" y="124510"/>
                    </a:lnTo>
                    <a:lnTo>
                      <a:pt x="105765" y="130352"/>
                    </a:lnTo>
                    <a:lnTo>
                      <a:pt x="120167" y="130352"/>
                    </a:lnTo>
                    <a:lnTo>
                      <a:pt x="125996" y="124510"/>
                    </a:lnTo>
                    <a:lnTo>
                      <a:pt x="125996" y="110121"/>
                    </a:lnTo>
                    <a:close/>
                  </a:path>
                  <a:path w="326390" h="1277620">
                    <a:moveTo>
                      <a:pt x="125996" y="5842"/>
                    </a:moveTo>
                    <a:lnTo>
                      <a:pt x="120167" y="0"/>
                    </a:lnTo>
                    <a:lnTo>
                      <a:pt x="112966" y="0"/>
                    </a:lnTo>
                    <a:lnTo>
                      <a:pt x="105765" y="0"/>
                    </a:lnTo>
                    <a:lnTo>
                      <a:pt x="99936" y="5842"/>
                    </a:lnTo>
                    <a:lnTo>
                      <a:pt x="99936" y="20231"/>
                    </a:lnTo>
                    <a:lnTo>
                      <a:pt x="105765" y="26073"/>
                    </a:lnTo>
                    <a:lnTo>
                      <a:pt x="120167" y="26073"/>
                    </a:lnTo>
                    <a:lnTo>
                      <a:pt x="125996" y="20231"/>
                    </a:lnTo>
                    <a:lnTo>
                      <a:pt x="125996" y="5842"/>
                    </a:lnTo>
                    <a:close/>
                  </a:path>
                  <a:path w="326390" h="1277620">
                    <a:moveTo>
                      <a:pt x="225920" y="1257122"/>
                    </a:moveTo>
                    <a:lnTo>
                      <a:pt x="220091" y="1251292"/>
                    </a:lnTo>
                    <a:lnTo>
                      <a:pt x="212890" y="1251292"/>
                    </a:lnTo>
                    <a:lnTo>
                      <a:pt x="205689" y="1251292"/>
                    </a:lnTo>
                    <a:lnTo>
                      <a:pt x="199859" y="1257122"/>
                    </a:lnTo>
                    <a:lnTo>
                      <a:pt x="199859" y="1271524"/>
                    </a:lnTo>
                    <a:lnTo>
                      <a:pt x="205689" y="1277366"/>
                    </a:lnTo>
                    <a:lnTo>
                      <a:pt x="220091" y="1277366"/>
                    </a:lnTo>
                    <a:lnTo>
                      <a:pt x="225920" y="1271524"/>
                    </a:lnTo>
                    <a:lnTo>
                      <a:pt x="225920" y="1257122"/>
                    </a:lnTo>
                    <a:close/>
                  </a:path>
                  <a:path w="326390" h="1277620">
                    <a:moveTo>
                      <a:pt x="225920" y="1152842"/>
                    </a:moveTo>
                    <a:lnTo>
                      <a:pt x="220091" y="1147013"/>
                    </a:lnTo>
                    <a:lnTo>
                      <a:pt x="212890" y="1147013"/>
                    </a:lnTo>
                    <a:lnTo>
                      <a:pt x="205689" y="1147013"/>
                    </a:lnTo>
                    <a:lnTo>
                      <a:pt x="199859" y="1152842"/>
                    </a:lnTo>
                    <a:lnTo>
                      <a:pt x="199859" y="1167244"/>
                    </a:lnTo>
                    <a:lnTo>
                      <a:pt x="205689" y="1173086"/>
                    </a:lnTo>
                    <a:lnTo>
                      <a:pt x="220091" y="1173086"/>
                    </a:lnTo>
                    <a:lnTo>
                      <a:pt x="225920" y="1167244"/>
                    </a:lnTo>
                    <a:lnTo>
                      <a:pt x="225920" y="1152842"/>
                    </a:lnTo>
                    <a:close/>
                  </a:path>
                  <a:path w="326390" h="1277620">
                    <a:moveTo>
                      <a:pt x="225920" y="1048588"/>
                    </a:moveTo>
                    <a:lnTo>
                      <a:pt x="220091" y="1042746"/>
                    </a:lnTo>
                    <a:lnTo>
                      <a:pt x="212890" y="1042746"/>
                    </a:lnTo>
                    <a:lnTo>
                      <a:pt x="205689" y="1042746"/>
                    </a:lnTo>
                    <a:lnTo>
                      <a:pt x="199859" y="1048588"/>
                    </a:lnTo>
                    <a:lnTo>
                      <a:pt x="199859" y="1062977"/>
                    </a:lnTo>
                    <a:lnTo>
                      <a:pt x="205689" y="1068819"/>
                    </a:lnTo>
                    <a:lnTo>
                      <a:pt x="220091" y="1068819"/>
                    </a:lnTo>
                    <a:lnTo>
                      <a:pt x="225920" y="1062977"/>
                    </a:lnTo>
                    <a:lnTo>
                      <a:pt x="225920" y="1048588"/>
                    </a:lnTo>
                    <a:close/>
                  </a:path>
                  <a:path w="326390" h="1277620">
                    <a:moveTo>
                      <a:pt x="225920" y="944295"/>
                    </a:moveTo>
                    <a:lnTo>
                      <a:pt x="220091" y="938466"/>
                    </a:lnTo>
                    <a:lnTo>
                      <a:pt x="212890" y="938466"/>
                    </a:lnTo>
                    <a:lnTo>
                      <a:pt x="205689" y="938466"/>
                    </a:lnTo>
                    <a:lnTo>
                      <a:pt x="199859" y="944295"/>
                    </a:lnTo>
                    <a:lnTo>
                      <a:pt x="199859" y="958697"/>
                    </a:lnTo>
                    <a:lnTo>
                      <a:pt x="205689" y="964539"/>
                    </a:lnTo>
                    <a:lnTo>
                      <a:pt x="220091" y="964539"/>
                    </a:lnTo>
                    <a:lnTo>
                      <a:pt x="225920" y="958697"/>
                    </a:lnTo>
                    <a:lnTo>
                      <a:pt x="225920" y="944295"/>
                    </a:lnTo>
                    <a:close/>
                  </a:path>
                  <a:path w="326390" h="1277620">
                    <a:moveTo>
                      <a:pt x="225920" y="840041"/>
                    </a:moveTo>
                    <a:lnTo>
                      <a:pt x="220091" y="834199"/>
                    </a:lnTo>
                    <a:lnTo>
                      <a:pt x="212890" y="834199"/>
                    </a:lnTo>
                    <a:lnTo>
                      <a:pt x="205689" y="834199"/>
                    </a:lnTo>
                    <a:lnTo>
                      <a:pt x="199859" y="840041"/>
                    </a:lnTo>
                    <a:lnTo>
                      <a:pt x="199859" y="854430"/>
                    </a:lnTo>
                    <a:lnTo>
                      <a:pt x="205689" y="860272"/>
                    </a:lnTo>
                    <a:lnTo>
                      <a:pt x="220091" y="860272"/>
                    </a:lnTo>
                    <a:lnTo>
                      <a:pt x="225920" y="854430"/>
                    </a:lnTo>
                    <a:lnTo>
                      <a:pt x="225920" y="840041"/>
                    </a:lnTo>
                    <a:close/>
                  </a:path>
                  <a:path w="326390" h="1277620">
                    <a:moveTo>
                      <a:pt x="225920" y="735749"/>
                    </a:moveTo>
                    <a:lnTo>
                      <a:pt x="220091" y="729919"/>
                    </a:lnTo>
                    <a:lnTo>
                      <a:pt x="212890" y="729919"/>
                    </a:lnTo>
                    <a:lnTo>
                      <a:pt x="205689" y="729919"/>
                    </a:lnTo>
                    <a:lnTo>
                      <a:pt x="199859" y="735749"/>
                    </a:lnTo>
                    <a:lnTo>
                      <a:pt x="199859" y="750150"/>
                    </a:lnTo>
                    <a:lnTo>
                      <a:pt x="205689" y="755992"/>
                    </a:lnTo>
                    <a:lnTo>
                      <a:pt x="220091" y="755992"/>
                    </a:lnTo>
                    <a:lnTo>
                      <a:pt x="225920" y="750150"/>
                    </a:lnTo>
                    <a:lnTo>
                      <a:pt x="225920" y="735749"/>
                    </a:lnTo>
                    <a:close/>
                  </a:path>
                  <a:path w="326390" h="1277620">
                    <a:moveTo>
                      <a:pt x="225920" y="631494"/>
                    </a:moveTo>
                    <a:lnTo>
                      <a:pt x="220091" y="625652"/>
                    </a:lnTo>
                    <a:lnTo>
                      <a:pt x="212890" y="625652"/>
                    </a:lnTo>
                    <a:lnTo>
                      <a:pt x="205689" y="625652"/>
                    </a:lnTo>
                    <a:lnTo>
                      <a:pt x="199859" y="631494"/>
                    </a:lnTo>
                    <a:lnTo>
                      <a:pt x="199859" y="645883"/>
                    </a:lnTo>
                    <a:lnTo>
                      <a:pt x="205689" y="651725"/>
                    </a:lnTo>
                    <a:lnTo>
                      <a:pt x="220091" y="651725"/>
                    </a:lnTo>
                    <a:lnTo>
                      <a:pt x="225920" y="645883"/>
                    </a:lnTo>
                    <a:lnTo>
                      <a:pt x="225920" y="631494"/>
                    </a:lnTo>
                    <a:close/>
                  </a:path>
                  <a:path w="326390" h="1277620">
                    <a:moveTo>
                      <a:pt x="225920" y="527202"/>
                    </a:moveTo>
                    <a:lnTo>
                      <a:pt x="220091" y="521373"/>
                    </a:lnTo>
                    <a:lnTo>
                      <a:pt x="212890" y="521373"/>
                    </a:lnTo>
                    <a:lnTo>
                      <a:pt x="205689" y="521373"/>
                    </a:lnTo>
                    <a:lnTo>
                      <a:pt x="199859" y="527202"/>
                    </a:lnTo>
                    <a:lnTo>
                      <a:pt x="199859" y="541604"/>
                    </a:lnTo>
                    <a:lnTo>
                      <a:pt x="205689" y="547446"/>
                    </a:lnTo>
                    <a:lnTo>
                      <a:pt x="220091" y="547446"/>
                    </a:lnTo>
                    <a:lnTo>
                      <a:pt x="225920" y="541604"/>
                    </a:lnTo>
                    <a:lnTo>
                      <a:pt x="225920" y="527202"/>
                    </a:lnTo>
                    <a:close/>
                  </a:path>
                  <a:path w="326390" h="1277620">
                    <a:moveTo>
                      <a:pt x="225920" y="422948"/>
                    </a:moveTo>
                    <a:lnTo>
                      <a:pt x="220091" y="417106"/>
                    </a:lnTo>
                    <a:lnTo>
                      <a:pt x="212890" y="417106"/>
                    </a:lnTo>
                    <a:lnTo>
                      <a:pt x="205689" y="417106"/>
                    </a:lnTo>
                    <a:lnTo>
                      <a:pt x="199859" y="422948"/>
                    </a:lnTo>
                    <a:lnTo>
                      <a:pt x="199859" y="437337"/>
                    </a:lnTo>
                    <a:lnTo>
                      <a:pt x="205689" y="443179"/>
                    </a:lnTo>
                    <a:lnTo>
                      <a:pt x="220091" y="443179"/>
                    </a:lnTo>
                    <a:lnTo>
                      <a:pt x="225920" y="437337"/>
                    </a:lnTo>
                    <a:lnTo>
                      <a:pt x="225920" y="422948"/>
                    </a:lnTo>
                    <a:close/>
                  </a:path>
                  <a:path w="326390" h="1277620">
                    <a:moveTo>
                      <a:pt x="225920" y="318655"/>
                    </a:moveTo>
                    <a:lnTo>
                      <a:pt x="220091" y="312826"/>
                    </a:lnTo>
                    <a:lnTo>
                      <a:pt x="212890" y="312826"/>
                    </a:lnTo>
                    <a:lnTo>
                      <a:pt x="205689" y="312826"/>
                    </a:lnTo>
                    <a:lnTo>
                      <a:pt x="199859" y="318655"/>
                    </a:lnTo>
                    <a:lnTo>
                      <a:pt x="199859" y="333057"/>
                    </a:lnTo>
                    <a:lnTo>
                      <a:pt x="205689" y="338899"/>
                    </a:lnTo>
                    <a:lnTo>
                      <a:pt x="220091" y="338899"/>
                    </a:lnTo>
                    <a:lnTo>
                      <a:pt x="225920" y="333057"/>
                    </a:lnTo>
                    <a:lnTo>
                      <a:pt x="225920" y="318655"/>
                    </a:lnTo>
                    <a:close/>
                  </a:path>
                  <a:path w="326390" h="1277620">
                    <a:moveTo>
                      <a:pt x="225920" y="214401"/>
                    </a:moveTo>
                    <a:lnTo>
                      <a:pt x="220091" y="208559"/>
                    </a:lnTo>
                    <a:lnTo>
                      <a:pt x="212890" y="208559"/>
                    </a:lnTo>
                    <a:lnTo>
                      <a:pt x="205689" y="208559"/>
                    </a:lnTo>
                    <a:lnTo>
                      <a:pt x="199859" y="214401"/>
                    </a:lnTo>
                    <a:lnTo>
                      <a:pt x="199859" y="228790"/>
                    </a:lnTo>
                    <a:lnTo>
                      <a:pt x="205689" y="234632"/>
                    </a:lnTo>
                    <a:lnTo>
                      <a:pt x="220091" y="234632"/>
                    </a:lnTo>
                    <a:lnTo>
                      <a:pt x="225920" y="228790"/>
                    </a:lnTo>
                    <a:lnTo>
                      <a:pt x="225920" y="214401"/>
                    </a:lnTo>
                    <a:close/>
                  </a:path>
                  <a:path w="326390" h="1277620">
                    <a:moveTo>
                      <a:pt x="225920" y="110121"/>
                    </a:moveTo>
                    <a:lnTo>
                      <a:pt x="220091" y="104279"/>
                    </a:lnTo>
                    <a:lnTo>
                      <a:pt x="212890" y="104279"/>
                    </a:lnTo>
                    <a:lnTo>
                      <a:pt x="205689" y="104279"/>
                    </a:lnTo>
                    <a:lnTo>
                      <a:pt x="199859" y="110121"/>
                    </a:lnTo>
                    <a:lnTo>
                      <a:pt x="199859" y="124510"/>
                    </a:lnTo>
                    <a:lnTo>
                      <a:pt x="205689" y="130352"/>
                    </a:lnTo>
                    <a:lnTo>
                      <a:pt x="220091" y="130352"/>
                    </a:lnTo>
                    <a:lnTo>
                      <a:pt x="225920" y="124510"/>
                    </a:lnTo>
                    <a:lnTo>
                      <a:pt x="225920" y="110121"/>
                    </a:lnTo>
                    <a:close/>
                  </a:path>
                  <a:path w="326390" h="1277620">
                    <a:moveTo>
                      <a:pt x="225920" y="5842"/>
                    </a:moveTo>
                    <a:lnTo>
                      <a:pt x="220091" y="0"/>
                    </a:lnTo>
                    <a:lnTo>
                      <a:pt x="212890" y="0"/>
                    </a:lnTo>
                    <a:lnTo>
                      <a:pt x="205689" y="0"/>
                    </a:lnTo>
                    <a:lnTo>
                      <a:pt x="199859" y="5842"/>
                    </a:lnTo>
                    <a:lnTo>
                      <a:pt x="199859" y="20231"/>
                    </a:lnTo>
                    <a:lnTo>
                      <a:pt x="205689" y="26073"/>
                    </a:lnTo>
                    <a:lnTo>
                      <a:pt x="220091" y="26073"/>
                    </a:lnTo>
                    <a:lnTo>
                      <a:pt x="225920" y="20231"/>
                    </a:lnTo>
                    <a:lnTo>
                      <a:pt x="225920" y="5842"/>
                    </a:lnTo>
                    <a:close/>
                  </a:path>
                  <a:path w="326390" h="1277620">
                    <a:moveTo>
                      <a:pt x="325843" y="1257122"/>
                    </a:moveTo>
                    <a:lnTo>
                      <a:pt x="320014" y="1251292"/>
                    </a:lnTo>
                    <a:lnTo>
                      <a:pt x="312813" y="1251292"/>
                    </a:lnTo>
                    <a:lnTo>
                      <a:pt x="305612" y="1251292"/>
                    </a:lnTo>
                    <a:lnTo>
                      <a:pt x="299783" y="1257122"/>
                    </a:lnTo>
                    <a:lnTo>
                      <a:pt x="299783" y="1271524"/>
                    </a:lnTo>
                    <a:lnTo>
                      <a:pt x="305612" y="1277366"/>
                    </a:lnTo>
                    <a:lnTo>
                      <a:pt x="320014" y="1277366"/>
                    </a:lnTo>
                    <a:lnTo>
                      <a:pt x="325843" y="1271524"/>
                    </a:lnTo>
                    <a:lnTo>
                      <a:pt x="325843" y="1257122"/>
                    </a:lnTo>
                    <a:close/>
                  </a:path>
                  <a:path w="326390" h="1277620">
                    <a:moveTo>
                      <a:pt x="325843" y="1152842"/>
                    </a:moveTo>
                    <a:lnTo>
                      <a:pt x="320014" y="1147013"/>
                    </a:lnTo>
                    <a:lnTo>
                      <a:pt x="312813" y="1147013"/>
                    </a:lnTo>
                    <a:lnTo>
                      <a:pt x="305612" y="1147013"/>
                    </a:lnTo>
                    <a:lnTo>
                      <a:pt x="299783" y="1152842"/>
                    </a:lnTo>
                    <a:lnTo>
                      <a:pt x="299783" y="1167244"/>
                    </a:lnTo>
                    <a:lnTo>
                      <a:pt x="305612" y="1173086"/>
                    </a:lnTo>
                    <a:lnTo>
                      <a:pt x="320014" y="1173086"/>
                    </a:lnTo>
                    <a:lnTo>
                      <a:pt x="325843" y="1167244"/>
                    </a:lnTo>
                    <a:lnTo>
                      <a:pt x="325843" y="1152842"/>
                    </a:lnTo>
                    <a:close/>
                  </a:path>
                  <a:path w="326390" h="1277620">
                    <a:moveTo>
                      <a:pt x="325843" y="1048588"/>
                    </a:moveTo>
                    <a:lnTo>
                      <a:pt x="320014" y="1042746"/>
                    </a:lnTo>
                    <a:lnTo>
                      <a:pt x="312813" y="1042746"/>
                    </a:lnTo>
                    <a:lnTo>
                      <a:pt x="305612" y="1042746"/>
                    </a:lnTo>
                    <a:lnTo>
                      <a:pt x="299783" y="1048588"/>
                    </a:lnTo>
                    <a:lnTo>
                      <a:pt x="299783" y="1062977"/>
                    </a:lnTo>
                    <a:lnTo>
                      <a:pt x="305612" y="1068819"/>
                    </a:lnTo>
                    <a:lnTo>
                      <a:pt x="320014" y="1068819"/>
                    </a:lnTo>
                    <a:lnTo>
                      <a:pt x="325843" y="1062977"/>
                    </a:lnTo>
                    <a:lnTo>
                      <a:pt x="325843" y="1048588"/>
                    </a:lnTo>
                    <a:close/>
                  </a:path>
                  <a:path w="326390" h="1277620">
                    <a:moveTo>
                      <a:pt x="325843" y="944295"/>
                    </a:moveTo>
                    <a:lnTo>
                      <a:pt x="320014" y="938466"/>
                    </a:lnTo>
                    <a:lnTo>
                      <a:pt x="312813" y="938466"/>
                    </a:lnTo>
                    <a:lnTo>
                      <a:pt x="305612" y="938466"/>
                    </a:lnTo>
                    <a:lnTo>
                      <a:pt x="299783" y="944295"/>
                    </a:lnTo>
                    <a:lnTo>
                      <a:pt x="299783" y="958697"/>
                    </a:lnTo>
                    <a:lnTo>
                      <a:pt x="305612" y="964539"/>
                    </a:lnTo>
                    <a:lnTo>
                      <a:pt x="320014" y="964539"/>
                    </a:lnTo>
                    <a:lnTo>
                      <a:pt x="325843" y="958697"/>
                    </a:lnTo>
                    <a:lnTo>
                      <a:pt x="325843" y="944295"/>
                    </a:lnTo>
                    <a:close/>
                  </a:path>
                  <a:path w="326390" h="1277620">
                    <a:moveTo>
                      <a:pt x="325843" y="840041"/>
                    </a:moveTo>
                    <a:lnTo>
                      <a:pt x="320014" y="834199"/>
                    </a:lnTo>
                    <a:lnTo>
                      <a:pt x="312813" y="834199"/>
                    </a:lnTo>
                    <a:lnTo>
                      <a:pt x="305612" y="834199"/>
                    </a:lnTo>
                    <a:lnTo>
                      <a:pt x="299783" y="840041"/>
                    </a:lnTo>
                    <a:lnTo>
                      <a:pt x="299783" y="854430"/>
                    </a:lnTo>
                    <a:lnTo>
                      <a:pt x="305612" y="860272"/>
                    </a:lnTo>
                    <a:lnTo>
                      <a:pt x="320014" y="860272"/>
                    </a:lnTo>
                    <a:lnTo>
                      <a:pt x="325843" y="854430"/>
                    </a:lnTo>
                    <a:lnTo>
                      <a:pt x="325843" y="840041"/>
                    </a:lnTo>
                    <a:close/>
                  </a:path>
                  <a:path w="326390" h="1277620">
                    <a:moveTo>
                      <a:pt x="325843" y="735749"/>
                    </a:moveTo>
                    <a:lnTo>
                      <a:pt x="320014" y="729919"/>
                    </a:lnTo>
                    <a:lnTo>
                      <a:pt x="312813" y="729919"/>
                    </a:lnTo>
                    <a:lnTo>
                      <a:pt x="305612" y="729919"/>
                    </a:lnTo>
                    <a:lnTo>
                      <a:pt x="299783" y="735749"/>
                    </a:lnTo>
                    <a:lnTo>
                      <a:pt x="299783" y="750150"/>
                    </a:lnTo>
                    <a:lnTo>
                      <a:pt x="305612" y="755992"/>
                    </a:lnTo>
                    <a:lnTo>
                      <a:pt x="320014" y="755992"/>
                    </a:lnTo>
                    <a:lnTo>
                      <a:pt x="325843" y="750150"/>
                    </a:lnTo>
                    <a:lnTo>
                      <a:pt x="325843" y="735749"/>
                    </a:lnTo>
                    <a:close/>
                  </a:path>
                  <a:path w="326390" h="1277620">
                    <a:moveTo>
                      <a:pt x="325843" y="631494"/>
                    </a:moveTo>
                    <a:lnTo>
                      <a:pt x="320014" y="625652"/>
                    </a:lnTo>
                    <a:lnTo>
                      <a:pt x="312813" y="625652"/>
                    </a:lnTo>
                    <a:lnTo>
                      <a:pt x="305612" y="625652"/>
                    </a:lnTo>
                    <a:lnTo>
                      <a:pt x="299783" y="631494"/>
                    </a:lnTo>
                    <a:lnTo>
                      <a:pt x="299783" y="645883"/>
                    </a:lnTo>
                    <a:lnTo>
                      <a:pt x="305612" y="651725"/>
                    </a:lnTo>
                    <a:lnTo>
                      <a:pt x="320014" y="651725"/>
                    </a:lnTo>
                    <a:lnTo>
                      <a:pt x="325843" y="645883"/>
                    </a:lnTo>
                    <a:lnTo>
                      <a:pt x="325843" y="631494"/>
                    </a:lnTo>
                    <a:close/>
                  </a:path>
                  <a:path w="326390" h="1277620">
                    <a:moveTo>
                      <a:pt x="325843" y="527202"/>
                    </a:moveTo>
                    <a:lnTo>
                      <a:pt x="320014" y="521373"/>
                    </a:lnTo>
                    <a:lnTo>
                      <a:pt x="312813" y="521373"/>
                    </a:lnTo>
                    <a:lnTo>
                      <a:pt x="305612" y="521373"/>
                    </a:lnTo>
                    <a:lnTo>
                      <a:pt x="299783" y="527202"/>
                    </a:lnTo>
                    <a:lnTo>
                      <a:pt x="299783" y="541604"/>
                    </a:lnTo>
                    <a:lnTo>
                      <a:pt x="305612" y="547446"/>
                    </a:lnTo>
                    <a:lnTo>
                      <a:pt x="320014" y="547446"/>
                    </a:lnTo>
                    <a:lnTo>
                      <a:pt x="325843" y="541604"/>
                    </a:lnTo>
                    <a:lnTo>
                      <a:pt x="325843" y="527202"/>
                    </a:lnTo>
                    <a:close/>
                  </a:path>
                  <a:path w="326390" h="1277620">
                    <a:moveTo>
                      <a:pt x="325843" y="422948"/>
                    </a:moveTo>
                    <a:lnTo>
                      <a:pt x="320014" y="417106"/>
                    </a:lnTo>
                    <a:lnTo>
                      <a:pt x="312813" y="417106"/>
                    </a:lnTo>
                    <a:lnTo>
                      <a:pt x="305612" y="417106"/>
                    </a:lnTo>
                    <a:lnTo>
                      <a:pt x="299783" y="422948"/>
                    </a:lnTo>
                    <a:lnTo>
                      <a:pt x="299783" y="437337"/>
                    </a:lnTo>
                    <a:lnTo>
                      <a:pt x="305612" y="443179"/>
                    </a:lnTo>
                    <a:lnTo>
                      <a:pt x="320014" y="443179"/>
                    </a:lnTo>
                    <a:lnTo>
                      <a:pt x="325843" y="437337"/>
                    </a:lnTo>
                    <a:lnTo>
                      <a:pt x="325843" y="422948"/>
                    </a:lnTo>
                    <a:close/>
                  </a:path>
                  <a:path w="326390" h="1277620">
                    <a:moveTo>
                      <a:pt x="325843" y="318655"/>
                    </a:moveTo>
                    <a:lnTo>
                      <a:pt x="320014" y="312826"/>
                    </a:lnTo>
                    <a:lnTo>
                      <a:pt x="312813" y="312826"/>
                    </a:lnTo>
                    <a:lnTo>
                      <a:pt x="305612" y="312826"/>
                    </a:lnTo>
                    <a:lnTo>
                      <a:pt x="299783" y="318655"/>
                    </a:lnTo>
                    <a:lnTo>
                      <a:pt x="299783" y="333057"/>
                    </a:lnTo>
                    <a:lnTo>
                      <a:pt x="305612" y="338899"/>
                    </a:lnTo>
                    <a:lnTo>
                      <a:pt x="320014" y="338899"/>
                    </a:lnTo>
                    <a:lnTo>
                      <a:pt x="325843" y="333057"/>
                    </a:lnTo>
                    <a:lnTo>
                      <a:pt x="325843" y="318655"/>
                    </a:lnTo>
                    <a:close/>
                  </a:path>
                  <a:path w="326390" h="1277620">
                    <a:moveTo>
                      <a:pt x="325843" y="214401"/>
                    </a:moveTo>
                    <a:lnTo>
                      <a:pt x="320014" y="208559"/>
                    </a:lnTo>
                    <a:lnTo>
                      <a:pt x="312813" y="208559"/>
                    </a:lnTo>
                    <a:lnTo>
                      <a:pt x="305612" y="208559"/>
                    </a:lnTo>
                    <a:lnTo>
                      <a:pt x="299783" y="214401"/>
                    </a:lnTo>
                    <a:lnTo>
                      <a:pt x="299783" y="228790"/>
                    </a:lnTo>
                    <a:lnTo>
                      <a:pt x="305612" y="234632"/>
                    </a:lnTo>
                    <a:lnTo>
                      <a:pt x="320014" y="234632"/>
                    </a:lnTo>
                    <a:lnTo>
                      <a:pt x="325843" y="228790"/>
                    </a:lnTo>
                    <a:lnTo>
                      <a:pt x="325843" y="214401"/>
                    </a:lnTo>
                    <a:close/>
                  </a:path>
                  <a:path w="326390" h="1277620">
                    <a:moveTo>
                      <a:pt x="325843" y="110121"/>
                    </a:moveTo>
                    <a:lnTo>
                      <a:pt x="320014" y="104279"/>
                    </a:lnTo>
                    <a:lnTo>
                      <a:pt x="312813" y="104279"/>
                    </a:lnTo>
                    <a:lnTo>
                      <a:pt x="305612" y="104279"/>
                    </a:lnTo>
                    <a:lnTo>
                      <a:pt x="299783" y="110121"/>
                    </a:lnTo>
                    <a:lnTo>
                      <a:pt x="299783" y="124510"/>
                    </a:lnTo>
                    <a:lnTo>
                      <a:pt x="305612" y="130352"/>
                    </a:lnTo>
                    <a:lnTo>
                      <a:pt x="320014" y="130352"/>
                    </a:lnTo>
                    <a:lnTo>
                      <a:pt x="325843" y="124510"/>
                    </a:lnTo>
                    <a:lnTo>
                      <a:pt x="325843" y="110121"/>
                    </a:lnTo>
                    <a:close/>
                  </a:path>
                  <a:path w="326390" h="1277620">
                    <a:moveTo>
                      <a:pt x="325843" y="5842"/>
                    </a:moveTo>
                    <a:lnTo>
                      <a:pt x="320014" y="0"/>
                    </a:lnTo>
                    <a:lnTo>
                      <a:pt x="312813" y="0"/>
                    </a:lnTo>
                    <a:lnTo>
                      <a:pt x="305612" y="0"/>
                    </a:lnTo>
                    <a:lnTo>
                      <a:pt x="299783" y="5842"/>
                    </a:lnTo>
                    <a:lnTo>
                      <a:pt x="299783" y="20231"/>
                    </a:lnTo>
                    <a:lnTo>
                      <a:pt x="305612" y="26073"/>
                    </a:lnTo>
                    <a:lnTo>
                      <a:pt x="320014" y="26073"/>
                    </a:lnTo>
                    <a:lnTo>
                      <a:pt x="325843" y="20231"/>
                    </a:lnTo>
                    <a:lnTo>
                      <a:pt x="325843" y="5842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8" name="object 7"/>
            <p:cNvSpPr/>
            <p:nvPr/>
          </p:nvSpPr>
          <p:spPr>
            <a:xfrm rot="16200000">
              <a:off x="11518230" y="27221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8"/>
            <p:cNvSpPr/>
            <p:nvPr/>
          </p:nvSpPr>
          <p:spPr>
            <a:xfrm rot="16200000">
              <a:off x="11413957" y="27221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9"/>
            <p:cNvSpPr/>
            <p:nvPr/>
          </p:nvSpPr>
          <p:spPr>
            <a:xfrm rot="16200000">
              <a:off x="11518230" y="262221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10"/>
            <p:cNvSpPr/>
            <p:nvPr/>
          </p:nvSpPr>
          <p:spPr>
            <a:xfrm rot="16200000">
              <a:off x="11413957" y="262221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11"/>
            <p:cNvSpPr/>
            <p:nvPr/>
          </p:nvSpPr>
          <p:spPr>
            <a:xfrm rot="16200000">
              <a:off x="11518230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12"/>
            <p:cNvSpPr/>
            <p:nvPr/>
          </p:nvSpPr>
          <p:spPr>
            <a:xfrm rot="16200000">
              <a:off x="11413957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13"/>
            <p:cNvSpPr/>
            <p:nvPr/>
          </p:nvSpPr>
          <p:spPr>
            <a:xfrm rot="16200000">
              <a:off x="1130968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14"/>
            <p:cNvSpPr/>
            <p:nvPr/>
          </p:nvSpPr>
          <p:spPr>
            <a:xfrm rot="16200000">
              <a:off x="11205410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15"/>
            <p:cNvSpPr/>
            <p:nvPr/>
          </p:nvSpPr>
          <p:spPr>
            <a:xfrm rot="16200000">
              <a:off x="11101137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16"/>
            <p:cNvSpPr/>
            <p:nvPr/>
          </p:nvSpPr>
          <p:spPr>
            <a:xfrm rot="16200000">
              <a:off x="1099686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17"/>
            <p:cNvSpPr/>
            <p:nvPr/>
          </p:nvSpPr>
          <p:spPr>
            <a:xfrm rot="16200000">
              <a:off x="10892589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18"/>
            <p:cNvSpPr/>
            <p:nvPr/>
          </p:nvSpPr>
          <p:spPr>
            <a:xfrm rot="16200000">
              <a:off x="10788315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19"/>
            <p:cNvSpPr/>
            <p:nvPr/>
          </p:nvSpPr>
          <p:spPr>
            <a:xfrm rot="16200000">
              <a:off x="10684042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20"/>
            <p:cNvSpPr/>
            <p:nvPr/>
          </p:nvSpPr>
          <p:spPr>
            <a:xfrm rot="16200000">
              <a:off x="10579769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21"/>
            <p:cNvSpPr/>
            <p:nvPr/>
          </p:nvSpPr>
          <p:spPr>
            <a:xfrm rot="16200000">
              <a:off x="1047549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22"/>
            <p:cNvSpPr/>
            <p:nvPr/>
          </p:nvSpPr>
          <p:spPr>
            <a:xfrm rot="16200000">
              <a:off x="10371222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23"/>
            <p:cNvSpPr/>
            <p:nvPr/>
          </p:nvSpPr>
          <p:spPr>
            <a:xfrm rot="16200000">
              <a:off x="10266948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24"/>
            <p:cNvSpPr/>
            <p:nvPr/>
          </p:nvSpPr>
          <p:spPr>
            <a:xfrm rot="16200000">
              <a:off x="1016267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25"/>
            <p:cNvSpPr/>
            <p:nvPr/>
          </p:nvSpPr>
          <p:spPr>
            <a:xfrm rot="16200000">
              <a:off x="10058400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26"/>
            <p:cNvSpPr/>
            <p:nvPr/>
          </p:nvSpPr>
          <p:spPr>
            <a:xfrm rot="16200000">
              <a:off x="11518230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27"/>
            <p:cNvSpPr/>
            <p:nvPr/>
          </p:nvSpPr>
          <p:spPr>
            <a:xfrm rot="16200000">
              <a:off x="11413957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28"/>
            <p:cNvSpPr/>
            <p:nvPr/>
          </p:nvSpPr>
          <p:spPr>
            <a:xfrm rot="16200000">
              <a:off x="1130968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29"/>
            <p:cNvSpPr/>
            <p:nvPr/>
          </p:nvSpPr>
          <p:spPr>
            <a:xfrm rot="16200000">
              <a:off x="11205410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30"/>
            <p:cNvSpPr/>
            <p:nvPr/>
          </p:nvSpPr>
          <p:spPr>
            <a:xfrm rot="16200000">
              <a:off x="11101137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31"/>
            <p:cNvSpPr/>
            <p:nvPr/>
          </p:nvSpPr>
          <p:spPr>
            <a:xfrm rot="16200000">
              <a:off x="1099686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32"/>
            <p:cNvSpPr/>
            <p:nvPr/>
          </p:nvSpPr>
          <p:spPr>
            <a:xfrm rot="16200000">
              <a:off x="10892589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33"/>
            <p:cNvSpPr/>
            <p:nvPr/>
          </p:nvSpPr>
          <p:spPr>
            <a:xfrm rot="16200000">
              <a:off x="10788315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34"/>
            <p:cNvSpPr/>
            <p:nvPr/>
          </p:nvSpPr>
          <p:spPr>
            <a:xfrm rot="16200000">
              <a:off x="10684042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35"/>
            <p:cNvSpPr/>
            <p:nvPr/>
          </p:nvSpPr>
          <p:spPr>
            <a:xfrm rot="16200000">
              <a:off x="10579769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36"/>
            <p:cNvSpPr/>
            <p:nvPr/>
          </p:nvSpPr>
          <p:spPr>
            <a:xfrm rot="16200000">
              <a:off x="1047549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37"/>
            <p:cNvSpPr/>
            <p:nvPr/>
          </p:nvSpPr>
          <p:spPr>
            <a:xfrm rot="16200000">
              <a:off x="10371222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38"/>
            <p:cNvSpPr/>
            <p:nvPr/>
          </p:nvSpPr>
          <p:spPr>
            <a:xfrm rot="16200000">
              <a:off x="10266948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39"/>
            <p:cNvSpPr/>
            <p:nvPr/>
          </p:nvSpPr>
          <p:spPr>
            <a:xfrm rot="16200000">
              <a:off x="1016267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40"/>
            <p:cNvSpPr/>
            <p:nvPr/>
          </p:nvSpPr>
          <p:spPr>
            <a:xfrm rot="16200000">
              <a:off x="10058400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4" name="object 5"/>
          <p:cNvGrpSpPr/>
          <p:nvPr userDrawn="1"/>
        </p:nvGrpSpPr>
        <p:grpSpPr>
          <a:xfrm>
            <a:off x="270481" y="6302825"/>
            <a:ext cx="314405" cy="341378"/>
            <a:chOff x="254005" y="6092205"/>
            <a:chExt cx="495934" cy="538480"/>
          </a:xfrm>
        </p:grpSpPr>
        <p:sp>
          <p:nvSpPr>
            <p:cNvPr id="145" name="object 6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6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147" name="object 8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7973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rgbClr val="EE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 userDrawn="1"/>
        </p:nvGrpSpPr>
        <p:grpSpPr>
          <a:xfrm rot="16200000">
            <a:off x="6699658" y="5284543"/>
            <a:ext cx="526320" cy="1486500"/>
            <a:chOff x="11320996" y="4152900"/>
            <a:chExt cx="526320" cy="1486500"/>
          </a:xfrm>
        </p:grpSpPr>
        <p:sp>
          <p:nvSpPr>
            <p:cNvPr id="104" name="object 3"/>
            <p:cNvSpPr/>
            <p:nvPr/>
          </p:nvSpPr>
          <p:spPr>
            <a:xfrm>
              <a:off x="11321003" y="56127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4"/>
            <p:cNvSpPr/>
            <p:nvPr/>
          </p:nvSpPr>
          <p:spPr>
            <a:xfrm>
              <a:off x="11321003" y="55084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5"/>
            <p:cNvSpPr/>
            <p:nvPr/>
          </p:nvSpPr>
          <p:spPr>
            <a:xfrm>
              <a:off x="11420932" y="56127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6"/>
            <p:cNvSpPr/>
            <p:nvPr/>
          </p:nvSpPr>
          <p:spPr>
            <a:xfrm>
              <a:off x="11420932" y="55084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7"/>
            <p:cNvSpPr/>
            <p:nvPr/>
          </p:nvSpPr>
          <p:spPr>
            <a:xfrm>
              <a:off x="11520861" y="56127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8"/>
            <p:cNvSpPr/>
            <p:nvPr/>
          </p:nvSpPr>
          <p:spPr>
            <a:xfrm>
              <a:off x="11520861" y="55084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9"/>
            <p:cNvSpPr/>
            <p:nvPr/>
          </p:nvSpPr>
          <p:spPr>
            <a:xfrm>
              <a:off x="11620789" y="56127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0"/>
            <p:cNvSpPr/>
            <p:nvPr/>
          </p:nvSpPr>
          <p:spPr>
            <a:xfrm>
              <a:off x="11620789" y="55084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"/>
            <p:cNvSpPr/>
            <p:nvPr/>
          </p:nvSpPr>
          <p:spPr>
            <a:xfrm>
              <a:off x="11720717" y="56127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2"/>
            <p:cNvSpPr/>
            <p:nvPr/>
          </p:nvSpPr>
          <p:spPr>
            <a:xfrm>
              <a:off x="11720717" y="55084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3"/>
            <p:cNvSpPr/>
            <p:nvPr/>
          </p:nvSpPr>
          <p:spPr>
            <a:xfrm>
              <a:off x="11720717" y="54041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4"/>
            <p:cNvSpPr/>
            <p:nvPr/>
          </p:nvSpPr>
          <p:spPr>
            <a:xfrm>
              <a:off x="11720717" y="52999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5"/>
            <p:cNvSpPr/>
            <p:nvPr/>
          </p:nvSpPr>
          <p:spPr>
            <a:xfrm>
              <a:off x="11720717" y="51956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6"/>
            <p:cNvSpPr/>
            <p:nvPr/>
          </p:nvSpPr>
          <p:spPr>
            <a:xfrm>
              <a:off x="11720717" y="50913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7"/>
            <p:cNvSpPr/>
            <p:nvPr/>
          </p:nvSpPr>
          <p:spPr>
            <a:xfrm>
              <a:off x="11720717" y="49870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8"/>
            <p:cNvSpPr/>
            <p:nvPr/>
          </p:nvSpPr>
          <p:spPr>
            <a:xfrm>
              <a:off x="11720717" y="4882815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9"/>
            <p:cNvSpPr/>
            <p:nvPr/>
          </p:nvSpPr>
          <p:spPr>
            <a:xfrm>
              <a:off x="11720717" y="47785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20"/>
            <p:cNvSpPr/>
            <p:nvPr/>
          </p:nvSpPr>
          <p:spPr>
            <a:xfrm>
              <a:off x="11720717" y="46742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21"/>
            <p:cNvSpPr/>
            <p:nvPr/>
          </p:nvSpPr>
          <p:spPr>
            <a:xfrm>
              <a:off x="11720717" y="45699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22"/>
            <p:cNvSpPr/>
            <p:nvPr/>
          </p:nvSpPr>
          <p:spPr>
            <a:xfrm>
              <a:off x="11720717" y="44657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23"/>
            <p:cNvSpPr/>
            <p:nvPr/>
          </p:nvSpPr>
          <p:spPr>
            <a:xfrm>
              <a:off x="11720717" y="4361448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24"/>
            <p:cNvSpPr/>
            <p:nvPr/>
          </p:nvSpPr>
          <p:spPr>
            <a:xfrm>
              <a:off x="11720717" y="42571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25"/>
            <p:cNvSpPr/>
            <p:nvPr/>
          </p:nvSpPr>
          <p:spPr>
            <a:xfrm>
              <a:off x="11720717" y="41529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26"/>
            <p:cNvSpPr/>
            <p:nvPr/>
          </p:nvSpPr>
          <p:spPr>
            <a:xfrm>
              <a:off x="11820646" y="56127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27"/>
            <p:cNvSpPr/>
            <p:nvPr/>
          </p:nvSpPr>
          <p:spPr>
            <a:xfrm>
              <a:off x="11820646" y="55084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28"/>
            <p:cNvSpPr/>
            <p:nvPr/>
          </p:nvSpPr>
          <p:spPr>
            <a:xfrm>
              <a:off x="11820646" y="54041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29"/>
            <p:cNvSpPr/>
            <p:nvPr/>
          </p:nvSpPr>
          <p:spPr>
            <a:xfrm>
              <a:off x="11820646" y="52999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30"/>
            <p:cNvSpPr/>
            <p:nvPr/>
          </p:nvSpPr>
          <p:spPr>
            <a:xfrm>
              <a:off x="11820646" y="51956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31"/>
            <p:cNvSpPr/>
            <p:nvPr/>
          </p:nvSpPr>
          <p:spPr>
            <a:xfrm>
              <a:off x="11820646" y="50913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32"/>
            <p:cNvSpPr/>
            <p:nvPr/>
          </p:nvSpPr>
          <p:spPr>
            <a:xfrm>
              <a:off x="11820646" y="49870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33"/>
            <p:cNvSpPr/>
            <p:nvPr/>
          </p:nvSpPr>
          <p:spPr>
            <a:xfrm>
              <a:off x="11820646" y="4882815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34"/>
            <p:cNvSpPr/>
            <p:nvPr/>
          </p:nvSpPr>
          <p:spPr>
            <a:xfrm>
              <a:off x="11820646" y="47785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35"/>
            <p:cNvSpPr/>
            <p:nvPr/>
          </p:nvSpPr>
          <p:spPr>
            <a:xfrm>
              <a:off x="11820646" y="46742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36"/>
            <p:cNvSpPr/>
            <p:nvPr/>
          </p:nvSpPr>
          <p:spPr>
            <a:xfrm>
              <a:off x="11820646" y="45699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37"/>
            <p:cNvSpPr/>
            <p:nvPr/>
          </p:nvSpPr>
          <p:spPr>
            <a:xfrm>
              <a:off x="11820646" y="44657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38"/>
            <p:cNvSpPr/>
            <p:nvPr/>
          </p:nvSpPr>
          <p:spPr>
            <a:xfrm>
              <a:off x="11820646" y="4361448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39"/>
            <p:cNvSpPr/>
            <p:nvPr/>
          </p:nvSpPr>
          <p:spPr>
            <a:xfrm>
              <a:off x="11820646" y="42571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40"/>
            <p:cNvSpPr/>
            <p:nvPr/>
          </p:nvSpPr>
          <p:spPr>
            <a:xfrm>
              <a:off x="11820646" y="41529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42"/>
            <p:cNvSpPr/>
            <p:nvPr/>
          </p:nvSpPr>
          <p:spPr>
            <a:xfrm>
              <a:off x="11320996" y="4152900"/>
              <a:ext cx="326390" cy="1277620"/>
            </a:xfrm>
            <a:custGeom>
              <a:avLst/>
              <a:gdLst/>
              <a:ahLst/>
              <a:cxnLst/>
              <a:rect l="l" t="t" r="r" b="b"/>
              <a:pathLst>
                <a:path w="326390" h="1277620">
                  <a:moveTo>
                    <a:pt x="26060" y="1257122"/>
                  </a:moveTo>
                  <a:lnTo>
                    <a:pt x="20231" y="1251292"/>
                  </a:lnTo>
                  <a:lnTo>
                    <a:pt x="13030" y="1251292"/>
                  </a:lnTo>
                  <a:lnTo>
                    <a:pt x="5829" y="1251292"/>
                  </a:lnTo>
                  <a:lnTo>
                    <a:pt x="0" y="1257122"/>
                  </a:lnTo>
                  <a:lnTo>
                    <a:pt x="0" y="1271524"/>
                  </a:lnTo>
                  <a:lnTo>
                    <a:pt x="5829" y="1277366"/>
                  </a:lnTo>
                  <a:lnTo>
                    <a:pt x="20231" y="1277366"/>
                  </a:lnTo>
                  <a:lnTo>
                    <a:pt x="26060" y="1271524"/>
                  </a:lnTo>
                  <a:lnTo>
                    <a:pt x="26060" y="1257122"/>
                  </a:lnTo>
                  <a:close/>
                </a:path>
                <a:path w="326390" h="1277620">
                  <a:moveTo>
                    <a:pt x="26060" y="1152842"/>
                  </a:moveTo>
                  <a:lnTo>
                    <a:pt x="20231" y="1147013"/>
                  </a:lnTo>
                  <a:lnTo>
                    <a:pt x="13030" y="1147013"/>
                  </a:lnTo>
                  <a:lnTo>
                    <a:pt x="5829" y="1147013"/>
                  </a:lnTo>
                  <a:lnTo>
                    <a:pt x="0" y="1152842"/>
                  </a:lnTo>
                  <a:lnTo>
                    <a:pt x="0" y="1167244"/>
                  </a:lnTo>
                  <a:lnTo>
                    <a:pt x="5829" y="1173086"/>
                  </a:lnTo>
                  <a:lnTo>
                    <a:pt x="20231" y="1173086"/>
                  </a:lnTo>
                  <a:lnTo>
                    <a:pt x="26060" y="1167244"/>
                  </a:lnTo>
                  <a:lnTo>
                    <a:pt x="26060" y="1152842"/>
                  </a:lnTo>
                  <a:close/>
                </a:path>
                <a:path w="326390" h="1277620">
                  <a:moveTo>
                    <a:pt x="26060" y="1048588"/>
                  </a:moveTo>
                  <a:lnTo>
                    <a:pt x="20231" y="1042746"/>
                  </a:lnTo>
                  <a:lnTo>
                    <a:pt x="13030" y="1042746"/>
                  </a:lnTo>
                  <a:lnTo>
                    <a:pt x="5829" y="1042746"/>
                  </a:lnTo>
                  <a:lnTo>
                    <a:pt x="0" y="1048588"/>
                  </a:lnTo>
                  <a:lnTo>
                    <a:pt x="0" y="1062977"/>
                  </a:lnTo>
                  <a:lnTo>
                    <a:pt x="5829" y="1068819"/>
                  </a:lnTo>
                  <a:lnTo>
                    <a:pt x="20231" y="1068819"/>
                  </a:lnTo>
                  <a:lnTo>
                    <a:pt x="26060" y="1062977"/>
                  </a:lnTo>
                  <a:lnTo>
                    <a:pt x="26060" y="1048588"/>
                  </a:lnTo>
                  <a:close/>
                </a:path>
                <a:path w="326390" h="1277620">
                  <a:moveTo>
                    <a:pt x="26060" y="944295"/>
                  </a:moveTo>
                  <a:lnTo>
                    <a:pt x="20231" y="938466"/>
                  </a:lnTo>
                  <a:lnTo>
                    <a:pt x="13030" y="938466"/>
                  </a:lnTo>
                  <a:lnTo>
                    <a:pt x="5829" y="938466"/>
                  </a:lnTo>
                  <a:lnTo>
                    <a:pt x="0" y="944295"/>
                  </a:lnTo>
                  <a:lnTo>
                    <a:pt x="0" y="958697"/>
                  </a:lnTo>
                  <a:lnTo>
                    <a:pt x="5829" y="964539"/>
                  </a:lnTo>
                  <a:lnTo>
                    <a:pt x="20231" y="964539"/>
                  </a:lnTo>
                  <a:lnTo>
                    <a:pt x="26060" y="958697"/>
                  </a:lnTo>
                  <a:lnTo>
                    <a:pt x="26060" y="944295"/>
                  </a:lnTo>
                  <a:close/>
                </a:path>
                <a:path w="326390" h="1277620">
                  <a:moveTo>
                    <a:pt x="26060" y="840041"/>
                  </a:moveTo>
                  <a:lnTo>
                    <a:pt x="20231" y="834199"/>
                  </a:lnTo>
                  <a:lnTo>
                    <a:pt x="13030" y="834199"/>
                  </a:lnTo>
                  <a:lnTo>
                    <a:pt x="5829" y="834199"/>
                  </a:lnTo>
                  <a:lnTo>
                    <a:pt x="0" y="840041"/>
                  </a:lnTo>
                  <a:lnTo>
                    <a:pt x="0" y="854430"/>
                  </a:lnTo>
                  <a:lnTo>
                    <a:pt x="5829" y="860272"/>
                  </a:lnTo>
                  <a:lnTo>
                    <a:pt x="20231" y="860272"/>
                  </a:lnTo>
                  <a:lnTo>
                    <a:pt x="26060" y="854430"/>
                  </a:lnTo>
                  <a:lnTo>
                    <a:pt x="26060" y="840041"/>
                  </a:lnTo>
                  <a:close/>
                </a:path>
                <a:path w="326390" h="1277620">
                  <a:moveTo>
                    <a:pt x="26060" y="735749"/>
                  </a:moveTo>
                  <a:lnTo>
                    <a:pt x="20231" y="729919"/>
                  </a:lnTo>
                  <a:lnTo>
                    <a:pt x="13030" y="729919"/>
                  </a:lnTo>
                  <a:lnTo>
                    <a:pt x="5829" y="729919"/>
                  </a:lnTo>
                  <a:lnTo>
                    <a:pt x="0" y="735749"/>
                  </a:lnTo>
                  <a:lnTo>
                    <a:pt x="0" y="750150"/>
                  </a:lnTo>
                  <a:lnTo>
                    <a:pt x="5829" y="755992"/>
                  </a:lnTo>
                  <a:lnTo>
                    <a:pt x="20231" y="755992"/>
                  </a:lnTo>
                  <a:lnTo>
                    <a:pt x="26060" y="750150"/>
                  </a:lnTo>
                  <a:lnTo>
                    <a:pt x="26060" y="735749"/>
                  </a:lnTo>
                  <a:close/>
                </a:path>
                <a:path w="326390" h="1277620">
                  <a:moveTo>
                    <a:pt x="26060" y="631494"/>
                  </a:moveTo>
                  <a:lnTo>
                    <a:pt x="20231" y="625652"/>
                  </a:lnTo>
                  <a:lnTo>
                    <a:pt x="13030" y="625652"/>
                  </a:lnTo>
                  <a:lnTo>
                    <a:pt x="5829" y="625652"/>
                  </a:lnTo>
                  <a:lnTo>
                    <a:pt x="0" y="631494"/>
                  </a:lnTo>
                  <a:lnTo>
                    <a:pt x="0" y="645883"/>
                  </a:lnTo>
                  <a:lnTo>
                    <a:pt x="5829" y="651725"/>
                  </a:lnTo>
                  <a:lnTo>
                    <a:pt x="20231" y="651725"/>
                  </a:lnTo>
                  <a:lnTo>
                    <a:pt x="26060" y="645883"/>
                  </a:lnTo>
                  <a:lnTo>
                    <a:pt x="26060" y="631494"/>
                  </a:lnTo>
                  <a:close/>
                </a:path>
                <a:path w="326390" h="1277620">
                  <a:moveTo>
                    <a:pt x="26060" y="527202"/>
                  </a:moveTo>
                  <a:lnTo>
                    <a:pt x="20231" y="521373"/>
                  </a:lnTo>
                  <a:lnTo>
                    <a:pt x="13030" y="521373"/>
                  </a:lnTo>
                  <a:lnTo>
                    <a:pt x="5829" y="521373"/>
                  </a:lnTo>
                  <a:lnTo>
                    <a:pt x="0" y="527202"/>
                  </a:lnTo>
                  <a:lnTo>
                    <a:pt x="0" y="541604"/>
                  </a:lnTo>
                  <a:lnTo>
                    <a:pt x="5829" y="547446"/>
                  </a:lnTo>
                  <a:lnTo>
                    <a:pt x="20231" y="547446"/>
                  </a:lnTo>
                  <a:lnTo>
                    <a:pt x="26060" y="541604"/>
                  </a:lnTo>
                  <a:lnTo>
                    <a:pt x="26060" y="527202"/>
                  </a:lnTo>
                  <a:close/>
                </a:path>
                <a:path w="326390" h="1277620">
                  <a:moveTo>
                    <a:pt x="26060" y="422948"/>
                  </a:moveTo>
                  <a:lnTo>
                    <a:pt x="20231" y="417106"/>
                  </a:lnTo>
                  <a:lnTo>
                    <a:pt x="13030" y="417106"/>
                  </a:lnTo>
                  <a:lnTo>
                    <a:pt x="5829" y="417106"/>
                  </a:lnTo>
                  <a:lnTo>
                    <a:pt x="0" y="422948"/>
                  </a:lnTo>
                  <a:lnTo>
                    <a:pt x="0" y="437337"/>
                  </a:lnTo>
                  <a:lnTo>
                    <a:pt x="5829" y="443179"/>
                  </a:lnTo>
                  <a:lnTo>
                    <a:pt x="20231" y="443179"/>
                  </a:lnTo>
                  <a:lnTo>
                    <a:pt x="26060" y="437337"/>
                  </a:lnTo>
                  <a:lnTo>
                    <a:pt x="26060" y="422948"/>
                  </a:lnTo>
                  <a:close/>
                </a:path>
                <a:path w="326390" h="1277620">
                  <a:moveTo>
                    <a:pt x="26060" y="318655"/>
                  </a:moveTo>
                  <a:lnTo>
                    <a:pt x="20231" y="312826"/>
                  </a:lnTo>
                  <a:lnTo>
                    <a:pt x="13030" y="312826"/>
                  </a:lnTo>
                  <a:lnTo>
                    <a:pt x="5829" y="312826"/>
                  </a:lnTo>
                  <a:lnTo>
                    <a:pt x="0" y="318655"/>
                  </a:lnTo>
                  <a:lnTo>
                    <a:pt x="0" y="333057"/>
                  </a:lnTo>
                  <a:lnTo>
                    <a:pt x="5829" y="338899"/>
                  </a:lnTo>
                  <a:lnTo>
                    <a:pt x="20231" y="338899"/>
                  </a:lnTo>
                  <a:lnTo>
                    <a:pt x="26060" y="333057"/>
                  </a:lnTo>
                  <a:lnTo>
                    <a:pt x="26060" y="318655"/>
                  </a:lnTo>
                  <a:close/>
                </a:path>
                <a:path w="326390" h="1277620">
                  <a:moveTo>
                    <a:pt x="26060" y="214401"/>
                  </a:moveTo>
                  <a:lnTo>
                    <a:pt x="20231" y="208559"/>
                  </a:lnTo>
                  <a:lnTo>
                    <a:pt x="13030" y="208559"/>
                  </a:lnTo>
                  <a:lnTo>
                    <a:pt x="5829" y="208559"/>
                  </a:lnTo>
                  <a:lnTo>
                    <a:pt x="0" y="214401"/>
                  </a:lnTo>
                  <a:lnTo>
                    <a:pt x="0" y="228790"/>
                  </a:lnTo>
                  <a:lnTo>
                    <a:pt x="5829" y="234632"/>
                  </a:lnTo>
                  <a:lnTo>
                    <a:pt x="20231" y="234632"/>
                  </a:lnTo>
                  <a:lnTo>
                    <a:pt x="26060" y="228790"/>
                  </a:lnTo>
                  <a:lnTo>
                    <a:pt x="26060" y="214401"/>
                  </a:lnTo>
                  <a:close/>
                </a:path>
                <a:path w="326390" h="1277620">
                  <a:moveTo>
                    <a:pt x="26060" y="110121"/>
                  </a:moveTo>
                  <a:lnTo>
                    <a:pt x="20231" y="104279"/>
                  </a:lnTo>
                  <a:lnTo>
                    <a:pt x="13030" y="104279"/>
                  </a:lnTo>
                  <a:lnTo>
                    <a:pt x="5829" y="104279"/>
                  </a:lnTo>
                  <a:lnTo>
                    <a:pt x="0" y="110121"/>
                  </a:lnTo>
                  <a:lnTo>
                    <a:pt x="0" y="124510"/>
                  </a:lnTo>
                  <a:lnTo>
                    <a:pt x="5829" y="130352"/>
                  </a:lnTo>
                  <a:lnTo>
                    <a:pt x="20231" y="130352"/>
                  </a:lnTo>
                  <a:lnTo>
                    <a:pt x="26060" y="124510"/>
                  </a:lnTo>
                  <a:lnTo>
                    <a:pt x="26060" y="110121"/>
                  </a:lnTo>
                  <a:close/>
                </a:path>
                <a:path w="326390" h="1277620">
                  <a:moveTo>
                    <a:pt x="26060" y="5842"/>
                  </a:moveTo>
                  <a:lnTo>
                    <a:pt x="20231" y="0"/>
                  </a:ln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close/>
                </a:path>
                <a:path w="326390" h="1277620">
                  <a:moveTo>
                    <a:pt x="125996" y="1257122"/>
                  </a:moveTo>
                  <a:lnTo>
                    <a:pt x="120167" y="1251292"/>
                  </a:lnTo>
                  <a:lnTo>
                    <a:pt x="112966" y="1251292"/>
                  </a:lnTo>
                  <a:lnTo>
                    <a:pt x="105765" y="1251292"/>
                  </a:lnTo>
                  <a:lnTo>
                    <a:pt x="99936" y="1257122"/>
                  </a:lnTo>
                  <a:lnTo>
                    <a:pt x="99936" y="1271524"/>
                  </a:lnTo>
                  <a:lnTo>
                    <a:pt x="105765" y="1277366"/>
                  </a:lnTo>
                  <a:lnTo>
                    <a:pt x="120167" y="1277366"/>
                  </a:lnTo>
                  <a:lnTo>
                    <a:pt x="125996" y="1271524"/>
                  </a:lnTo>
                  <a:lnTo>
                    <a:pt x="125996" y="1257122"/>
                  </a:lnTo>
                  <a:close/>
                </a:path>
                <a:path w="326390" h="1277620">
                  <a:moveTo>
                    <a:pt x="125996" y="1152842"/>
                  </a:moveTo>
                  <a:lnTo>
                    <a:pt x="120167" y="1147013"/>
                  </a:lnTo>
                  <a:lnTo>
                    <a:pt x="112966" y="1147013"/>
                  </a:lnTo>
                  <a:lnTo>
                    <a:pt x="105765" y="1147013"/>
                  </a:lnTo>
                  <a:lnTo>
                    <a:pt x="99936" y="1152842"/>
                  </a:lnTo>
                  <a:lnTo>
                    <a:pt x="99936" y="1167244"/>
                  </a:lnTo>
                  <a:lnTo>
                    <a:pt x="105765" y="1173086"/>
                  </a:lnTo>
                  <a:lnTo>
                    <a:pt x="120167" y="1173086"/>
                  </a:lnTo>
                  <a:lnTo>
                    <a:pt x="125996" y="1167244"/>
                  </a:lnTo>
                  <a:lnTo>
                    <a:pt x="125996" y="1152842"/>
                  </a:lnTo>
                  <a:close/>
                </a:path>
                <a:path w="326390" h="1277620">
                  <a:moveTo>
                    <a:pt x="125996" y="1048588"/>
                  </a:moveTo>
                  <a:lnTo>
                    <a:pt x="120167" y="1042746"/>
                  </a:lnTo>
                  <a:lnTo>
                    <a:pt x="112966" y="1042746"/>
                  </a:lnTo>
                  <a:lnTo>
                    <a:pt x="105765" y="1042746"/>
                  </a:lnTo>
                  <a:lnTo>
                    <a:pt x="99936" y="1048588"/>
                  </a:lnTo>
                  <a:lnTo>
                    <a:pt x="99936" y="1062977"/>
                  </a:lnTo>
                  <a:lnTo>
                    <a:pt x="105765" y="1068819"/>
                  </a:lnTo>
                  <a:lnTo>
                    <a:pt x="120167" y="1068819"/>
                  </a:lnTo>
                  <a:lnTo>
                    <a:pt x="125996" y="1062977"/>
                  </a:lnTo>
                  <a:lnTo>
                    <a:pt x="125996" y="1048588"/>
                  </a:lnTo>
                  <a:close/>
                </a:path>
                <a:path w="326390" h="1277620">
                  <a:moveTo>
                    <a:pt x="125996" y="944295"/>
                  </a:moveTo>
                  <a:lnTo>
                    <a:pt x="120167" y="938466"/>
                  </a:lnTo>
                  <a:lnTo>
                    <a:pt x="112966" y="938466"/>
                  </a:lnTo>
                  <a:lnTo>
                    <a:pt x="105765" y="938466"/>
                  </a:lnTo>
                  <a:lnTo>
                    <a:pt x="99936" y="944295"/>
                  </a:lnTo>
                  <a:lnTo>
                    <a:pt x="99936" y="958697"/>
                  </a:lnTo>
                  <a:lnTo>
                    <a:pt x="105765" y="964539"/>
                  </a:lnTo>
                  <a:lnTo>
                    <a:pt x="120167" y="964539"/>
                  </a:lnTo>
                  <a:lnTo>
                    <a:pt x="125996" y="958697"/>
                  </a:lnTo>
                  <a:lnTo>
                    <a:pt x="125996" y="944295"/>
                  </a:lnTo>
                  <a:close/>
                </a:path>
                <a:path w="326390" h="1277620">
                  <a:moveTo>
                    <a:pt x="125996" y="840041"/>
                  </a:moveTo>
                  <a:lnTo>
                    <a:pt x="120167" y="834199"/>
                  </a:lnTo>
                  <a:lnTo>
                    <a:pt x="112966" y="834199"/>
                  </a:lnTo>
                  <a:lnTo>
                    <a:pt x="105765" y="834199"/>
                  </a:lnTo>
                  <a:lnTo>
                    <a:pt x="99936" y="840041"/>
                  </a:lnTo>
                  <a:lnTo>
                    <a:pt x="99936" y="854430"/>
                  </a:lnTo>
                  <a:lnTo>
                    <a:pt x="105765" y="860272"/>
                  </a:lnTo>
                  <a:lnTo>
                    <a:pt x="120167" y="860272"/>
                  </a:lnTo>
                  <a:lnTo>
                    <a:pt x="125996" y="854430"/>
                  </a:lnTo>
                  <a:lnTo>
                    <a:pt x="125996" y="840041"/>
                  </a:lnTo>
                  <a:close/>
                </a:path>
                <a:path w="326390" h="1277620">
                  <a:moveTo>
                    <a:pt x="125996" y="735749"/>
                  </a:moveTo>
                  <a:lnTo>
                    <a:pt x="120167" y="729919"/>
                  </a:lnTo>
                  <a:lnTo>
                    <a:pt x="112966" y="729919"/>
                  </a:lnTo>
                  <a:lnTo>
                    <a:pt x="105765" y="729919"/>
                  </a:lnTo>
                  <a:lnTo>
                    <a:pt x="99936" y="735749"/>
                  </a:lnTo>
                  <a:lnTo>
                    <a:pt x="99936" y="750150"/>
                  </a:lnTo>
                  <a:lnTo>
                    <a:pt x="105765" y="755992"/>
                  </a:lnTo>
                  <a:lnTo>
                    <a:pt x="120167" y="755992"/>
                  </a:lnTo>
                  <a:lnTo>
                    <a:pt x="125996" y="750150"/>
                  </a:lnTo>
                  <a:lnTo>
                    <a:pt x="125996" y="735749"/>
                  </a:lnTo>
                  <a:close/>
                </a:path>
                <a:path w="326390" h="1277620">
                  <a:moveTo>
                    <a:pt x="125996" y="631494"/>
                  </a:moveTo>
                  <a:lnTo>
                    <a:pt x="120167" y="625652"/>
                  </a:lnTo>
                  <a:lnTo>
                    <a:pt x="112966" y="625652"/>
                  </a:lnTo>
                  <a:lnTo>
                    <a:pt x="105765" y="625652"/>
                  </a:lnTo>
                  <a:lnTo>
                    <a:pt x="99936" y="631494"/>
                  </a:lnTo>
                  <a:lnTo>
                    <a:pt x="99936" y="645883"/>
                  </a:lnTo>
                  <a:lnTo>
                    <a:pt x="105765" y="651725"/>
                  </a:lnTo>
                  <a:lnTo>
                    <a:pt x="120167" y="651725"/>
                  </a:lnTo>
                  <a:lnTo>
                    <a:pt x="125996" y="645883"/>
                  </a:lnTo>
                  <a:lnTo>
                    <a:pt x="125996" y="631494"/>
                  </a:lnTo>
                  <a:close/>
                </a:path>
                <a:path w="326390" h="1277620">
                  <a:moveTo>
                    <a:pt x="125996" y="527202"/>
                  </a:moveTo>
                  <a:lnTo>
                    <a:pt x="120167" y="521373"/>
                  </a:lnTo>
                  <a:lnTo>
                    <a:pt x="112966" y="521373"/>
                  </a:lnTo>
                  <a:lnTo>
                    <a:pt x="105765" y="521373"/>
                  </a:lnTo>
                  <a:lnTo>
                    <a:pt x="99936" y="527202"/>
                  </a:lnTo>
                  <a:lnTo>
                    <a:pt x="99936" y="541604"/>
                  </a:lnTo>
                  <a:lnTo>
                    <a:pt x="105765" y="547446"/>
                  </a:lnTo>
                  <a:lnTo>
                    <a:pt x="120167" y="547446"/>
                  </a:lnTo>
                  <a:lnTo>
                    <a:pt x="125996" y="541604"/>
                  </a:lnTo>
                  <a:lnTo>
                    <a:pt x="125996" y="527202"/>
                  </a:lnTo>
                  <a:close/>
                </a:path>
                <a:path w="326390" h="1277620">
                  <a:moveTo>
                    <a:pt x="125996" y="422948"/>
                  </a:moveTo>
                  <a:lnTo>
                    <a:pt x="120167" y="417106"/>
                  </a:lnTo>
                  <a:lnTo>
                    <a:pt x="112966" y="417106"/>
                  </a:lnTo>
                  <a:lnTo>
                    <a:pt x="105765" y="417106"/>
                  </a:lnTo>
                  <a:lnTo>
                    <a:pt x="99936" y="422948"/>
                  </a:lnTo>
                  <a:lnTo>
                    <a:pt x="99936" y="437337"/>
                  </a:lnTo>
                  <a:lnTo>
                    <a:pt x="105765" y="443179"/>
                  </a:lnTo>
                  <a:lnTo>
                    <a:pt x="120167" y="443179"/>
                  </a:lnTo>
                  <a:lnTo>
                    <a:pt x="125996" y="437337"/>
                  </a:lnTo>
                  <a:lnTo>
                    <a:pt x="125996" y="422948"/>
                  </a:lnTo>
                  <a:close/>
                </a:path>
                <a:path w="326390" h="1277620">
                  <a:moveTo>
                    <a:pt x="125996" y="318655"/>
                  </a:moveTo>
                  <a:lnTo>
                    <a:pt x="120167" y="312826"/>
                  </a:lnTo>
                  <a:lnTo>
                    <a:pt x="112966" y="312826"/>
                  </a:lnTo>
                  <a:lnTo>
                    <a:pt x="105765" y="312826"/>
                  </a:lnTo>
                  <a:lnTo>
                    <a:pt x="99936" y="318655"/>
                  </a:lnTo>
                  <a:lnTo>
                    <a:pt x="99936" y="333057"/>
                  </a:lnTo>
                  <a:lnTo>
                    <a:pt x="105765" y="338899"/>
                  </a:lnTo>
                  <a:lnTo>
                    <a:pt x="120167" y="338899"/>
                  </a:lnTo>
                  <a:lnTo>
                    <a:pt x="125996" y="333057"/>
                  </a:lnTo>
                  <a:lnTo>
                    <a:pt x="125996" y="318655"/>
                  </a:lnTo>
                  <a:close/>
                </a:path>
                <a:path w="326390" h="1277620">
                  <a:moveTo>
                    <a:pt x="125996" y="214401"/>
                  </a:moveTo>
                  <a:lnTo>
                    <a:pt x="120167" y="208559"/>
                  </a:lnTo>
                  <a:lnTo>
                    <a:pt x="112966" y="208559"/>
                  </a:lnTo>
                  <a:lnTo>
                    <a:pt x="105765" y="208559"/>
                  </a:lnTo>
                  <a:lnTo>
                    <a:pt x="99936" y="214401"/>
                  </a:lnTo>
                  <a:lnTo>
                    <a:pt x="99936" y="228790"/>
                  </a:lnTo>
                  <a:lnTo>
                    <a:pt x="105765" y="234632"/>
                  </a:lnTo>
                  <a:lnTo>
                    <a:pt x="120167" y="234632"/>
                  </a:lnTo>
                  <a:lnTo>
                    <a:pt x="125996" y="228790"/>
                  </a:lnTo>
                  <a:lnTo>
                    <a:pt x="125996" y="214401"/>
                  </a:lnTo>
                  <a:close/>
                </a:path>
                <a:path w="326390" h="1277620">
                  <a:moveTo>
                    <a:pt x="125996" y="110121"/>
                  </a:moveTo>
                  <a:lnTo>
                    <a:pt x="120167" y="104279"/>
                  </a:lnTo>
                  <a:lnTo>
                    <a:pt x="112966" y="104279"/>
                  </a:lnTo>
                  <a:lnTo>
                    <a:pt x="105765" y="104279"/>
                  </a:lnTo>
                  <a:lnTo>
                    <a:pt x="99936" y="110121"/>
                  </a:lnTo>
                  <a:lnTo>
                    <a:pt x="99936" y="124510"/>
                  </a:lnTo>
                  <a:lnTo>
                    <a:pt x="105765" y="130352"/>
                  </a:lnTo>
                  <a:lnTo>
                    <a:pt x="120167" y="130352"/>
                  </a:lnTo>
                  <a:lnTo>
                    <a:pt x="125996" y="124510"/>
                  </a:lnTo>
                  <a:lnTo>
                    <a:pt x="125996" y="110121"/>
                  </a:lnTo>
                  <a:close/>
                </a:path>
                <a:path w="326390" h="1277620">
                  <a:moveTo>
                    <a:pt x="125996" y="5842"/>
                  </a:moveTo>
                  <a:lnTo>
                    <a:pt x="120167" y="0"/>
                  </a:lnTo>
                  <a:lnTo>
                    <a:pt x="112966" y="0"/>
                  </a:lnTo>
                  <a:lnTo>
                    <a:pt x="105765" y="0"/>
                  </a:lnTo>
                  <a:lnTo>
                    <a:pt x="99936" y="5842"/>
                  </a:lnTo>
                  <a:lnTo>
                    <a:pt x="99936" y="20231"/>
                  </a:lnTo>
                  <a:lnTo>
                    <a:pt x="105765" y="26073"/>
                  </a:lnTo>
                  <a:lnTo>
                    <a:pt x="120167" y="26073"/>
                  </a:lnTo>
                  <a:lnTo>
                    <a:pt x="125996" y="20231"/>
                  </a:lnTo>
                  <a:lnTo>
                    <a:pt x="125996" y="5842"/>
                  </a:lnTo>
                  <a:close/>
                </a:path>
                <a:path w="326390" h="1277620">
                  <a:moveTo>
                    <a:pt x="225920" y="1257122"/>
                  </a:moveTo>
                  <a:lnTo>
                    <a:pt x="220091" y="1251292"/>
                  </a:lnTo>
                  <a:lnTo>
                    <a:pt x="212890" y="1251292"/>
                  </a:lnTo>
                  <a:lnTo>
                    <a:pt x="205689" y="1251292"/>
                  </a:lnTo>
                  <a:lnTo>
                    <a:pt x="199859" y="1257122"/>
                  </a:lnTo>
                  <a:lnTo>
                    <a:pt x="199859" y="1271524"/>
                  </a:lnTo>
                  <a:lnTo>
                    <a:pt x="205689" y="1277366"/>
                  </a:lnTo>
                  <a:lnTo>
                    <a:pt x="220091" y="1277366"/>
                  </a:lnTo>
                  <a:lnTo>
                    <a:pt x="225920" y="1271524"/>
                  </a:lnTo>
                  <a:lnTo>
                    <a:pt x="225920" y="1257122"/>
                  </a:lnTo>
                  <a:close/>
                </a:path>
                <a:path w="326390" h="1277620">
                  <a:moveTo>
                    <a:pt x="225920" y="1152842"/>
                  </a:moveTo>
                  <a:lnTo>
                    <a:pt x="220091" y="1147013"/>
                  </a:lnTo>
                  <a:lnTo>
                    <a:pt x="212890" y="1147013"/>
                  </a:lnTo>
                  <a:lnTo>
                    <a:pt x="205689" y="1147013"/>
                  </a:lnTo>
                  <a:lnTo>
                    <a:pt x="199859" y="1152842"/>
                  </a:lnTo>
                  <a:lnTo>
                    <a:pt x="199859" y="1167244"/>
                  </a:lnTo>
                  <a:lnTo>
                    <a:pt x="205689" y="1173086"/>
                  </a:lnTo>
                  <a:lnTo>
                    <a:pt x="220091" y="1173086"/>
                  </a:lnTo>
                  <a:lnTo>
                    <a:pt x="225920" y="1167244"/>
                  </a:lnTo>
                  <a:lnTo>
                    <a:pt x="225920" y="1152842"/>
                  </a:lnTo>
                  <a:close/>
                </a:path>
                <a:path w="326390" h="1277620">
                  <a:moveTo>
                    <a:pt x="225920" y="1048588"/>
                  </a:moveTo>
                  <a:lnTo>
                    <a:pt x="220091" y="1042746"/>
                  </a:lnTo>
                  <a:lnTo>
                    <a:pt x="212890" y="1042746"/>
                  </a:lnTo>
                  <a:lnTo>
                    <a:pt x="205689" y="1042746"/>
                  </a:lnTo>
                  <a:lnTo>
                    <a:pt x="199859" y="1048588"/>
                  </a:lnTo>
                  <a:lnTo>
                    <a:pt x="199859" y="1062977"/>
                  </a:lnTo>
                  <a:lnTo>
                    <a:pt x="205689" y="1068819"/>
                  </a:lnTo>
                  <a:lnTo>
                    <a:pt x="220091" y="1068819"/>
                  </a:lnTo>
                  <a:lnTo>
                    <a:pt x="225920" y="1062977"/>
                  </a:lnTo>
                  <a:lnTo>
                    <a:pt x="225920" y="1048588"/>
                  </a:lnTo>
                  <a:close/>
                </a:path>
                <a:path w="326390" h="1277620">
                  <a:moveTo>
                    <a:pt x="225920" y="944295"/>
                  </a:moveTo>
                  <a:lnTo>
                    <a:pt x="220091" y="938466"/>
                  </a:lnTo>
                  <a:lnTo>
                    <a:pt x="212890" y="938466"/>
                  </a:lnTo>
                  <a:lnTo>
                    <a:pt x="205689" y="938466"/>
                  </a:lnTo>
                  <a:lnTo>
                    <a:pt x="199859" y="944295"/>
                  </a:lnTo>
                  <a:lnTo>
                    <a:pt x="199859" y="958697"/>
                  </a:lnTo>
                  <a:lnTo>
                    <a:pt x="205689" y="964539"/>
                  </a:lnTo>
                  <a:lnTo>
                    <a:pt x="220091" y="964539"/>
                  </a:lnTo>
                  <a:lnTo>
                    <a:pt x="225920" y="958697"/>
                  </a:lnTo>
                  <a:lnTo>
                    <a:pt x="225920" y="944295"/>
                  </a:lnTo>
                  <a:close/>
                </a:path>
                <a:path w="326390" h="1277620">
                  <a:moveTo>
                    <a:pt x="225920" y="840041"/>
                  </a:moveTo>
                  <a:lnTo>
                    <a:pt x="220091" y="834199"/>
                  </a:lnTo>
                  <a:lnTo>
                    <a:pt x="212890" y="834199"/>
                  </a:lnTo>
                  <a:lnTo>
                    <a:pt x="205689" y="834199"/>
                  </a:lnTo>
                  <a:lnTo>
                    <a:pt x="199859" y="840041"/>
                  </a:lnTo>
                  <a:lnTo>
                    <a:pt x="199859" y="854430"/>
                  </a:lnTo>
                  <a:lnTo>
                    <a:pt x="205689" y="860272"/>
                  </a:lnTo>
                  <a:lnTo>
                    <a:pt x="220091" y="860272"/>
                  </a:lnTo>
                  <a:lnTo>
                    <a:pt x="225920" y="854430"/>
                  </a:lnTo>
                  <a:lnTo>
                    <a:pt x="225920" y="840041"/>
                  </a:lnTo>
                  <a:close/>
                </a:path>
                <a:path w="326390" h="1277620">
                  <a:moveTo>
                    <a:pt x="225920" y="735749"/>
                  </a:moveTo>
                  <a:lnTo>
                    <a:pt x="220091" y="729919"/>
                  </a:lnTo>
                  <a:lnTo>
                    <a:pt x="212890" y="729919"/>
                  </a:lnTo>
                  <a:lnTo>
                    <a:pt x="205689" y="729919"/>
                  </a:lnTo>
                  <a:lnTo>
                    <a:pt x="199859" y="735749"/>
                  </a:lnTo>
                  <a:lnTo>
                    <a:pt x="199859" y="750150"/>
                  </a:lnTo>
                  <a:lnTo>
                    <a:pt x="205689" y="755992"/>
                  </a:lnTo>
                  <a:lnTo>
                    <a:pt x="220091" y="755992"/>
                  </a:lnTo>
                  <a:lnTo>
                    <a:pt x="225920" y="750150"/>
                  </a:lnTo>
                  <a:lnTo>
                    <a:pt x="225920" y="735749"/>
                  </a:lnTo>
                  <a:close/>
                </a:path>
                <a:path w="326390" h="1277620">
                  <a:moveTo>
                    <a:pt x="225920" y="631494"/>
                  </a:moveTo>
                  <a:lnTo>
                    <a:pt x="220091" y="625652"/>
                  </a:lnTo>
                  <a:lnTo>
                    <a:pt x="212890" y="625652"/>
                  </a:lnTo>
                  <a:lnTo>
                    <a:pt x="205689" y="625652"/>
                  </a:lnTo>
                  <a:lnTo>
                    <a:pt x="199859" y="631494"/>
                  </a:lnTo>
                  <a:lnTo>
                    <a:pt x="199859" y="645883"/>
                  </a:lnTo>
                  <a:lnTo>
                    <a:pt x="205689" y="651725"/>
                  </a:lnTo>
                  <a:lnTo>
                    <a:pt x="220091" y="651725"/>
                  </a:lnTo>
                  <a:lnTo>
                    <a:pt x="225920" y="645883"/>
                  </a:lnTo>
                  <a:lnTo>
                    <a:pt x="225920" y="631494"/>
                  </a:lnTo>
                  <a:close/>
                </a:path>
                <a:path w="326390" h="1277620">
                  <a:moveTo>
                    <a:pt x="225920" y="527202"/>
                  </a:moveTo>
                  <a:lnTo>
                    <a:pt x="220091" y="521373"/>
                  </a:lnTo>
                  <a:lnTo>
                    <a:pt x="212890" y="521373"/>
                  </a:lnTo>
                  <a:lnTo>
                    <a:pt x="205689" y="521373"/>
                  </a:lnTo>
                  <a:lnTo>
                    <a:pt x="199859" y="527202"/>
                  </a:lnTo>
                  <a:lnTo>
                    <a:pt x="199859" y="541604"/>
                  </a:lnTo>
                  <a:lnTo>
                    <a:pt x="205689" y="547446"/>
                  </a:lnTo>
                  <a:lnTo>
                    <a:pt x="220091" y="547446"/>
                  </a:lnTo>
                  <a:lnTo>
                    <a:pt x="225920" y="541604"/>
                  </a:lnTo>
                  <a:lnTo>
                    <a:pt x="225920" y="527202"/>
                  </a:lnTo>
                  <a:close/>
                </a:path>
                <a:path w="326390" h="1277620">
                  <a:moveTo>
                    <a:pt x="225920" y="422948"/>
                  </a:moveTo>
                  <a:lnTo>
                    <a:pt x="220091" y="417106"/>
                  </a:lnTo>
                  <a:lnTo>
                    <a:pt x="212890" y="417106"/>
                  </a:lnTo>
                  <a:lnTo>
                    <a:pt x="205689" y="417106"/>
                  </a:lnTo>
                  <a:lnTo>
                    <a:pt x="199859" y="422948"/>
                  </a:lnTo>
                  <a:lnTo>
                    <a:pt x="199859" y="437337"/>
                  </a:lnTo>
                  <a:lnTo>
                    <a:pt x="205689" y="443179"/>
                  </a:lnTo>
                  <a:lnTo>
                    <a:pt x="220091" y="443179"/>
                  </a:lnTo>
                  <a:lnTo>
                    <a:pt x="225920" y="437337"/>
                  </a:lnTo>
                  <a:lnTo>
                    <a:pt x="225920" y="422948"/>
                  </a:lnTo>
                  <a:close/>
                </a:path>
                <a:path w="326390" h="1277620">
                  <a:moveTo>
                    <a:pt x="225920" y="318655"/>
                  </a:moveTo>
                  <a:lnTo>
                    <a:pt x="220091" y="312826"/>
                  </a:lnTo>
                  <a:lnTo>
                    <a:pt x="212890" y="312826"/>
                  </a:lnTo>
                  <a:lnTo>
                    <a:pt x="205689" y="312826"/>
                  </a:lnTo>
                  <a:lnTo>
                    <a:pt x="199859" y="318655"/>
                  </a:lnTo>
                  <a:lnTo>
                    <a:pt x="199859" y="333057"/>
                  </a:lnTo>
                  <a:lnTo>
                    <a:pt x="205689" y="338899"/>
                  </a:lnTo>
                  <a:lnTo>
                    <a:pt x="220091" y="338899"/>
                  </a:lnTo>
                  <a:lnTo>
                    <a:pt x="225920" y="333057"/>
                  </a:lnTo>
                  <a:lnTo>
                    <a:pt x="225920" y="318655"/>
                  </a:lnTo>
                  <a:close/>
                </a:path>
                <a:path w="326390" h="1277620">
                  <a:moveTo>
                    <a:pt x="225920" y="214401"/>
                  </a:moveTo>
                  <a:lnTo>
                    <a:pt x="220091" y="208559"/>
                  </a:lnTo>
                  <a:lnTo>
                    <a:pt x="212890" y="208559"/>
                  </a:lnTo>
                  <a:lnTo>
                    <a:pt x="205689" y="208559"/>
                  </a:lnTo>
                  <a:lnTo>
                    <a:pt x="199859" y="214401"/>
                  </a:lnTo>
                  <a:lnTo>
                    <a:pt x="199859" y="228790"/>
                  </a:lnTo>
                  <a:lnTo>
                    <a:pt x="205689" y="234632"/>
                  </a:lnTo>
                  <a:lnTo>
                    <a:pt x="220091" y="234632"/>
                  </a:lnTo>
                  <a:lnTo>
                    <a:pt x="225920" y="228790"/>
                  </a:lnTo>
                  <a:lnTo>
                    <a:pt x="225920" y="214401"/>
                  </a:lnTo>
                  <a:close/>
                </a:path>
                <a:path w="326390" h="1277620">
                  <a:moveTo>
                    <a:pt x="225920" y="110121"/>
                  </a:moveTo>
                  <a:lnTo>
                    <a:pt x="220091" y="104279"/>
                  </a:lnTo>
                  <a:lnTo>
                    <a:pt x="212890" y="104279"/>
                  </a:lnTo>
                  <a:lnTo>
                    <a:pt x="205689" y="104279"/>
                  </a:lnTo>
                  <a:lnTo>
                    <a:pt x="199859" y="110121"/>
                  </a:lnTo>
                  <a:lnTo>
                    <a:pt x="199859" y="124510"/>
                  </a:lnTo>
                  <a:lnTo>
                    <a:pt x="205689" y="130352"/>
                  </a:lnTo>
                  <a:lnTo>
                    <a:pt x="220091" y="130352"/>
                  </a:lnTo>
                  <a:lnTo>
                    <a:pt x="225920" y="124510"/>
                  </a:lnTo>
                  <a:lnTo>
                    <a:pt x="225920" y="110121"/>
                  </a:lnTo>
                  <a:close/>
                </a:path>
                <a:path w="326390" h="1277620">
                  <a:moveTo>
                    <a:pt x="225920" y="5842"/>
                  </a:moveTo>
                  <a:lnTo>
                    <a:pt x="220091" y="0"/>
                  </a:lnTo>
                  <a:lnTo>
                    <a:pt x="212890" y="0"/>
                  </a:lnTo>
                  <a:lnTo>
                    <a:pt x="205689" y="0"/>
                  </a:lnTo>
                  <a:lnTo>
                    <a:pt x="199859" y="5842"/>
                  </a:lnTo>
                  <a:lnTo>
                    <a:pt x="199859" y="20231"/>
                  </a:lnTo>
                  <a:lnTo>
                    <a:pt x="205689" y="26073"/>
                  </a:lnTo>
                  <a:lnTo>
                    <a:pt x="220091" y="26073"/>
                  </a:lnTo>
                  <a:lnTo>
                    <a:pt x="225920" y="20231"/>
                  </a:lnTo>
                  <a:lnTo>
                    <a:pt x="225920" y="5842"/>
                  </a:lnTo>
                  <a:close/>
                </a:path>
                <a:path w="326390" h="1277620">
                  <a:moveTo>
                    <a:pt x="325843" y="1257122"/>
                  </a:moveTo>
                  <a:lnTo>
                    <a:pt x="320014" y="1251292"/>
                  </a:lnTo>
                  <a:lnTo>
                    <a:pt x="312813" y="1251292"/>
                  </a:lnTo>
                  <a:lnTo>
                    <a:pt x="305612" y="1251292"/>
                  </a:lnTo>
                  <a:lnTo>
                    <a:pt x="299783" y="1257122"/>
                  </a:lnTo>
                  <a:lnTo>
                    <a:pt x="299783" y="1271524"/>
                  </a:lnTo>
                  <a:lnTo>
                    <a:pt x="305612" y="1277366"/>
                  </a:lnTo>
                  <a:lnTo>
                    <a:pt x="320014" y="1277366"/>
                  </a:lnTo>
                  <a:lnTo>
                    <a:pt x="325843" y="1271524"/>
                  </a:lnTo>
                  <a:lnTo>
                    <a:pt x="325843" y="1257122"/>
                  </a:lnTo>
                  <a:close/>
                </a:path>
                <a:path w="326390" h="1277620">
                  <a:moveTo>
                    <a:pt x="325843" y="1152842"/>
                  </a:moveTo>
                  <a:lnTo>
                    <a:pt x="320014" y="1147013"/>
                  </a:lnTo>
                  <a:lnTo>
                    <a:pt x="312813" y="1147013"/>
                  </a:lnTo>
                  <a:lnTo>
                    <a:pt x="305612" y="1147013"/>
                  </a:lnTo>
                  <a:lnTo>
                    <a:pt x="299783" y="1152842"/>
                  </a:lnTo>
                  <a:lnTo>
                    <a:pt x="299783" y="1167244"/>
                  </a:lnTo>
                  <a:lnTo>
                    <a:pt x="305612" y="1173086"/>
                  </a:lnTo>
                  <a:lnTo>
                    <a:pt x="320014" y="1173086"/>
                  </a:lnTo>
                  <a:lnTo>
                    <a:pt x="325843" y="1167244"/>
                  </a:lnTo>
                  <a:lnTo>
                    <a:pt x="325843" y="1152842"/>
                  </a:lnTo>
                  <a:close/>
                </a:path>
                <a:path w="326390" h="1277620">
                  <a:moveTo>
                    <a:pt x="325843" y="1048588"/>
                  </a:moveTo>
                  <a:lnTo>
                    <a:pt x="320014" y="1042746"/>
                  </a:lnTo>
                  <a:lnTo>
                    <a:pt x="312813" y="1042746"/>
                  </a:lnTo>
                  <a:lnTo>
                    <a:pt x="305612" y="1042746"/>
                  </a:lnTo>
                  <a:lnTo>
                    <a:pt x="299783" y="1048588"/>
                  </a:lnTo>
                  <a:lnTo>
                    <a:pt x="299783" y="1062977"/>
                  </a:lnTo>
                  <a:lnTo>
                    <a:pt x="305612" y="1068819"/>
                  </a:lnTo>
                  <a:lnTo>
                    <a:pt x="320014" y="1068819"/>
                  </a:lnTo>
                  <a:lnTo>
                    <a:pt x="325843" y="1062977"/>
                  </a:lnTo>
                  <a:lnTo>
                    <a:pt x="325843" y="1048588"/>
                  </a:lnTo>
                  <a:close/>
                </a:path>
                <a:path w="326390" h="1277620">
                  <a:moveTo>
                    <a:pt x="325843" y="944295"/>
                  </a:moveTo>
                  <a:lnTo>
                    <a:pt x="320014" y="938466"/>
                  </a:lnTo>
                  <a:lnTo>
                    <a:pt x="312813" y="938466"/>
                  </a:lnTo>
                  <a:lnTo>
                    <a:pt x="305612" y="938466"/>
                  </a:lnTo>
                  <a:lnTo>
                    <a:pt x="299783" y="944295"/>
                  </a:lnTo>
                  <a:lnTo>
                    <a:pt x="299783" y="958697"/>
                  </a:lnTo>
                  <a:lnTo>
                    <a:pt x="305612" y="964539"/>
                  </a:lnTo>
                  <a:lnTo>
                    <a:pt x="320014" y="964539"/>
                  </a:lnTo>
                  <a:lnTo>
                    <a:pt x="325843" y="958697"/>
                  </a:lnTo>
                  <a:lnTo>
                    <a:pt x="325843" y="944295"/>
                  </a:lnTo>
                  <a:close/>
                </a:path>
                <a:path w="326390" h="1277620">
                  <a:moveTo>
                    <a:pt x="325843" y="840041"/>
                  </a:moveTo>
                  <a:lnTo>
                    <a:pt x="320014" y="834199"/>
                  </a:lnTo>
                  <a:lnTo>
                    <a:pt x="312813" y="834199"/>
                  </a:lnTo>
                  <a:lnTo>
                    <a:pt x="305612" y="834199"/>
                  </a:lnTo>
                  <a:lnTo>
                    <a:pt x="299783" y="840041"/>
                  </a:lnTo>
                  <a:lnTo>
                    <a:pt x="299783" y="854430"/>
                  </a:lnTo>
                  <a:lnTo>
                    <a:pt x="305612" y="860272"/>
                  </a:lnTo>
                  <a:lnTo>
                    <a:pt x="320014" y="860272"/>
                  </a:lnTo>
                  <a:lnTo>
                    <a:pt x="325843" y="854430"/>
                  </a:lnTo>
                  <a:lnTo>
                    <a:pt x="325843" y="840041"/>
                  </a:lnTo>
                  <a:close/>
                </a:path>
                <a:path w="326390" h="1277620">
                  <a:moveTo>
                    <a:pt x="325843" y="735749"/>
                  </a:moveTo>
                  <a:lnTo>
                    <a:pt x="320014" y="729919"/>
                  </a:lnTo>
                  <a:lnTo>
                    <a:pt x="312813" y="729919"/>
                  </a:lnTo>
                  <a:lnTo>
                    <a:pt x="305612" y="729919"/>
                  </a:lnTo>
                  <a:lnTo>
                    <a:pt x="299783" y="735749"/>
                  </a:lnTo>
                  <a:lnTo>
                    <a:pt x="299783" y="750150"/>
                  </a:lnTo>
                  <a:lnTo>
                    <a:pt x="305612" y="755992"/>
                  </a:lnTo>
                  <a:lnTo>
                    <a:pt x="320014" y="755992"/>
                  </a:lnTo>
                  <a:lnTo>
                    <a:pt x="325843" y="750150"/>
                  </a:lnTo>
                  <a:lnTo>
                    <a:pt x="325843" y="735749"/>
                  </a:lnTo>
                  <a:close/>
                </a:path>
                <a:path w="326390" h="1277620">
                  <a:moveTo>
                    <a:pt x="325843" y="631494"/>
                  </a:moveTo>
                  <a:lnTo>
                    <a:pt x="320014" y="625652"/>
                  </a:lnTo>
                  <a:lnTo>
                    <a:pt x="312813" y="625652"/>
                  </a:lnTo>
                  <a:lnTo>
                    <a:pt x="305612" y="625652"/>
                  </a:lnTo>
                  <a:lnTo>
                    <a:pt x="299783" y="631494"/>
                  </a:lnTo>
                  <a:lnTo>
                    <a:pt x="299783" y="645883"/>
                  </a:lnTo>
                  <a:lnTo>
                    <a:pt x="305612" y="651725"/>
                  </a:lnTo>
                  <a:lnTo>
                    <a:pt x="320014" y="651725"/>
                  </a:lnTo>
                  <a:lnTo>
                    <a:pt x="325843" y="645883"/>
                  </a:lnTo>
                  <a:lnTo>
                    <a:pt x="325843" y="631494"/>
                  </a:lnTo>
                  <a:close/>
                </a:path>
                <a:path w="326390" h="1277620">
                  <a:moveTo>
                    <a:pt x="325843" y="527202"/>
                  </a:moveTo>
                  <a:lnTo>
                    <a:pt x="320014" y="521373"/>
                  </a:lnTo>
                  <a:lnTo>
                    <a:pt x="312813" y="521373"/>
                  </a:lnTo>
                  <a:lnTo>
                    <a:pt x="305612" y="521373"/>
                  </a:lnTo>
                  <a:lnTo>
                    <a:pt x="299783" y="527202"/>
                  </a:lnTo>
                  <a:lnTo>
                    <a:pt x="299783" y="541604"/>
                  </a:lnTo>
                  <a:lnTo>
                    <a:pt x="305612" y="547446"/>
                  </a:lnTo>
                  <a:lnTo>
                    <a:pt x="320014" y="547446"/>
                  </a:lnTo>
                  <a:lnTo>
                    <a:pt x="325843" y="541604"/>
                  </a:lnTo>
                  <a:lnTo>
                    <a:pt x="325843" y="527202"/>
                  </a:lnTo>
                  <a:close/>
                </a:path>
                <a:path w="326390" h="1277620">
                  <a:moveTo>
                    <a:pt x="325843" y="422948"/>
                  </a:moveTo>
                  <a:lnTo>
                    <a:pt x="320014" y="417106"/>
                  </a:lnTo>
                  <a:lnTo>
                    <a:pt x="312813" y="417106"/>
                  </a:lnTo>
                  <a:lnTo>
                    <a:pt x="305612" y="417106"/>
                  </a:lnTo>
                  <a:lnTo>
                    <a:pt x="299783" y="422948"/>
                  </a:lnTo>
                  <a:lnTo>
                    <a:pt x="299783" y="437337"/>
                  </a:lnTo>
                  <a:lnTo>
                    <a:pt x="305612" y="443179"/>
                  </a:lnTo>
                  <a:lnTo>
                    <a:pt x="320014" y="443179"/>
                  </a:lnTo>
                  <a:lnTo>
                    <a:pt x="325843" y="437337"/>
                  </a:lnTo>
                  <a:lnTo>
                    <a:pt x="325843" y="422948"/>
                  </a:lnTo>
                  <a:close/>
                </a:path>
                <a:path w="326390" h="1277620">
                  <a:moveTo>
                    <a:pt x="325843" y="318655"/>
                  </a:moveTo>
                  <a:lnTo>
                    <a:pt x="320014" y="312826"/>
                  </a:lnTo>
                  <a:lnTo>
                    <a:pt x="312813" y="312826"/>
                  </a:lnTo>
                  <a:lnTo>
                    <a:pt x="305612" y="312826"/>
                  </a:lnTo>
                  <a:lnTo>
                    <a:pt x="299783" y="318655"/>
                  </a:lnTo>
                  <a:lnTo>
                    <a:pt x="299783" y="333057"/>
                  </a:lnTo>
                  <a:lnTo>
                    <a:pt x="305612" y="338899"/>
                  </a:lnTo>
                  <a:lnTo>
                    <a:pt x="320014" y="338899"/>
                  </a:lnTo>
                  <a:lnTo>
                    <a:pt x="325843" y="333057"/>
                  </a:lnTo>
                  <a:lnTo>
                    <a:pt x="325843" y="318655"/>
                  </a:lnTo>
                  <a:close/>
                </a:path>
                <a:path w="326390" h="1277620">
                  <a:moveTo>
                    <a:pt x="325843" y="214401"/>
                  </a:moveTo>
                  <a:lnTo>
                    <a:pt x="320014" y="208559"/>
                  </a:lnTo>
                  <a:lnTo>
                    <a:pt x="312813" y="208559"/>
                  </a:lnTo>
                  <a:lnTo>
                    <a:pt x="305612" y="208559"/>
                  </a:lnTo>
                  <a:lnTo>
                    <a:pt x="299783" y="214401"/>
                  </a:lnTo>
                  <a:lnTo>
                    <a:pt x="299783" y="228790"/>
                  </a:lnTo>
                  <a:lnTo>
                    <a:pt x="305612" y="234632"/>
                  </a:lnTo>
                  <a:lnTo>
                    <a:pt x="320014" y="234632"/>
                  </a:lnTo>
                  <a:lnTo>
                    <a:pt x="325843" y="228790"/>
                  </a:lnTo>
                  <a:lnTo>
                    <a:pt x="325843" y="214401"/>
                  </a:lnTo>
                  <a:close/>
                </a:path>
                <a:path w="326390" h="1277620">
                  <a:moveTo>
                    <a:pt x="325843" y="110121"/>
                  </a:moveTo>
                  <a:lnTo>
                    <a:pt x="320014" y="104279"/>
                  </a:lnTo>
                  <a:lnTo>
                    <a:pt x="312813" y="104279"/>
                  </a:lnTo>
                  <a:lnTo>
                    <a:pt x="305612" y="104279"/>
                  </a:lnTo>
                  <a:lnTo>
                    <a:pt x="299783" y="110121"/>
                  </a:lnTo>
                  <a:lnTo>
                    <a:pt x="299783" y="124510"/>
                  </a:lnTo>
                  <a:lnTo>
                    <a:pt x="305612" y="130352"/>
                  </a:lnTo>
                  <a:lnTo>
                    <a:pt x="320014" y="130352"/>
                  </a:lnTo>
                  <a:lnTo>
                    <a:pt x="325843" y="124510"/>
                  </a:lnTo>
                  <a:lnTo>
                    <a:pt x="325843" y="110121"/>
                  </a:lnTo>
                  <a:close/>
                </a:path>
                <a:path w="326390" h="1277620">
                  <a:moveTo>
                    <a:pt x="325843" y="5842"/>
                  </a:moveTo>
                  <a:lnTo>
                    <a:pt x="320014" y="0"/>
                  </a:lnTo>
                  <a:lnTo>
                    <a:pt x="312813" y="0"/>
                  </a:lnTo>
                  <a:lnTo>
                    <a:pt x="305612" y="0"/>
                  </a:lnTo>
                  <a:lnTo>
                    <a:pt x="299783" y="5842"/>
                  </a:lnTo>
                  <a:lnTo>
                    <a:pt x="299783" y="20231"/>
                  </a:lnTo>
                  <a:lnTo>
                    <a:pt x="305612" y="26073"/>
                  </a:lnTo>
                  <a:lnTo>
                    <a:pt x="320014" y="26073"/>
                  </a:lnTo>
                  <a:lnTo>
                    <a:pt x="325843" y="20231"/>
                  </a:lnTo>
                  <a:lnTo>
                    <a:pt x="325843" y="5842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391275" y="3971109"/>
            <a:ext cx="3397159" cy="2205853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801824"/>
          </a:xfrm>
        </p:spPr>
        <p:txBody>
          <a:bodyPr>
            <a:normAutofit/>
          </a:bodyPr>
          <a:lstStyle>
            <a:lvl1pPr>
              <a:defRPr sz="3800">
                <a:solidFill>
                  <a:srgbClr val="0057B8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en-US" dirty="0" smtClean="0"/>
              <a:t>Title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rgbClr val="0057B8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62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7637254" y="1550405"/>
            <a:ext cx="3716546" cy="2740833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endParaRPr lang="lv-LV" dirty="0"/>
          </a:p>
        </p:txBody>
      </p:sp>
      <p:grpSp>
        <p:nvGrpSpPr>
          <p:cNvPr id="143" name="Group 142"/>
          <p:cNvGrpSpPr/>
          <p:nvPr userDrawn="1"/>
        </p:nvGrpSpPr>
        <p:grpSpPr>
          <a:xfrm>
            <a:off x="10058400" y="1288869"/>
            <a:ext cx="1486500" cy="923192"/>
            <a:chOff x="10058400" y="1825625"/>
            <a:chExt cx="1486500" cy="923192"/>
          </a:xfrm>
        </p:grpSpPr>
        <p:grpSp>
          <p:nvGrpSpPr>
            <p:cNvPr id="22" name="Group 21"/>
            <p:cNvGrpSpPr/>
            <p:nvPr userDrawn="1"/>
          </p:nvGrpSpPr>
          <p:grpSpPr>
            <a:xfrm rot="16200000">
              <a:off x="10538490" y="1345535"/>
              <a:ext cx="526320" cy="1486500"/>
              <a:chOff x="11320996" y="4152900"/>
              <a:chExt cx="526320" cy="1486500"/>
            </a:xfrm>
          </p:grpSpPr>
          <p:sp>
            <p:nvSpPr>
              <p:cNvPr id="23" name="object 3"/>
              <p:cNvSpPr/>
              <p:nvPr/>
            </p:nvSpPr>
            <p:spPr>
              <a:xfrm>
                <a:off x="11321003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4"/>
              <p:cNvSpPr/>
              <p:nvPr/>
            </p:nvSpPr>
            <p:spPr>
              <a:xfrm>
                <a:off x="11321003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5"/>
              <p:cNvSpPr/>
              <p:nvPr/>
            </p:nvSpPr>
            <p:spPr>
              <a:xfrm>
                <a:off x="11420932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6"/>
              <p:cNvSpPr/>
              <p:nvPr/>
            </p:nvSpPr>
            <p:spPr>
              <a:xfrm>
                <a:off x="11420932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7"/>
              <p:cNvSpPr/>
              <p:nvPr/>
            </p:nvSpPr>
            <p:spPr>
              <a:xfrm>
                <a:off x="11520861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8"/>
              <p:cNvSpPr/>
              <p:nvPr/>
            </p:nvSpPr>
            <p:spPr>
              <a:xfrm>
                <a:off x="11520861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9"/>
              <p:cNvSpPr/>
              <p:nvPr/>
            </p:nvSpPr>
            <p:spPr>
              <a:xfrm>
                <a:off x="11620789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10"/>
              <p:cNvSpPr/>
              <p:nvPr/>
            </p:nvSpPr>
            <p:spPr>
              <a:xfrm>
                <a:off x="11620789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11"/>
              <p:cNvSpPr/>
              <p:nvPr/>
            </p:nvSpPr>
            <p:spPr>
              <a:xfrm>
                <a:off x="11720717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12"/>
              <p:cNvSpPr/>
              <p:nvPr/>
            </p:nvSpPr>
            <p:spPr>
              <a:xfrm>
                <a:off x="11720717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13"/>
              <p:cNvSpPr/>
              <p:nvPr/>
            </p:nvSpPr>
            <p:spPr>
              <a:xfrm>
                <a:off x="11720717" y="54041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14"/>
              <p:cNvSpPr/>
              <p:nvPr/>
            </p:nvSpPr>
            <p:spPr>
              <a:xfrm>
                <a:off x="11720717" y="52999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15"/>
              <p:cNvSpPr/>
              <p:nvPr/>
            </p:nvSpPr>
            <p:spPr>
              <a:xfrm>
                <a:off x="11720717" y="51956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16"/>
              <p:cNvSpPr/>
              <p:nvPr/>
            </p:nvSpPr>
            <p:spPr>
              <a:xfrm>
                <a:off x="11720717" y="50913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17"/>
              <p:cNvSpPr/>
              <p:nvPr/>
            </p:nvSpPr>
            <p:spPr>
              <a:xfrm>
                <a:off x="11720717" y="49870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18"/>
              <p:cNvSpPr/>
              <p:nvPr/>
            </p:nvSpPr>
            <p:spPr>
              <a:xfrm>
                <a:off x="11720717" y="4882815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19"/>
              <p:cNvSpPr/>
              <p:nvPr/>
            </p:nvSpPr>
            <p:spPr>
              <a:xfrm>
                <a:off x="11720717" y="47785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20"/>
              <p:cNvSpPr/>
              <p:nvPr/>
            </p:nvSpPr>
            <p:spPr>
              <a:xfrm>
                <a:off x="11720717" y="46742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21"/>
              <p:cNvSpPr/>
              <p:nvPr/>
            </p:nvSpPr>
            <p:spPr>
              <a:xfrm>
                <a:off x="11720717" y="45699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22"/>
              <p:cNvSpPr/>
              <p:nvPr/>
            </p:nvSpPr>
            <p:spPr>
              <a:xfrm>
                <a:off x="11720717" y="44657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23"/>
              <p:cNvSpPr/>
              <p:nvPr/>
            </p:nvSpPr>
            <p:spPr>
              <a:xfrm>
                <a:off x="11720717" y="4361448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24"/>
              <p:cNvSpPr/>
              <p:nvPr/>
            </p:nvSpPr>
            <p:spPr>
              <a:xfrm>
                <a:off x="11720717" y="42571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25"/>
              <p:cNvSpPr/>
              <p:nvPr/>
            </p:nvSpPr>
            <p:spPr>
              <a:xfrm>
                <a:off x="11720717" y="41529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26"/>
              <p:cNvSpPr/>
              <p:nvPr/>
            </p:nvSpPr>
            <p:spPr>
              <a:xfrm>
                <a:off x="11820646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27"/>
              <p:cNvSpPr/>
              <p:nvPr/>
            </p:nvSpPr>
            <p:spPr>
              <a:xfrm>
                <a:off x="11820646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28"/>
              <p:cNvSpPr/>
              <p:nvPr/>
            </p:nvSpPr>
            <p:spPr>
              <a:xfrm>
                <a:off x="11820646" y="54041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object 29"/>
              <p:cNvSpPr/>
              <p:nvPr/>
            </p:nvSpPr>
            <p:spPr>
              <a:xfrm>
                <a:off x="11820646" y="52999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0" name="object 30"/>
              <p:cNvSpPr/>
              <p:nvPr/>
            </p:nvSpPr>
            <p:spPr>
              <a:xfrm>
                <a:off x="11820646" y="51956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31"/>
              <p:cNvSpPr/>
              <p:nvPr/>
            </p:nvSpPr>
            <p:spPr>
              <a:xfrm>
                <a:off x="11820646" y="50913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32"/>
              <p:cNvSpPr/>
              <p:nvPr/>
            </p:nvSpPr>
            <p:spPr>
              <a:xfrm>
                <a:off x="11820646" y="49870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object 33"/>
              <p:cNvSpPr/>
              <p:nvPr/>
            </p:nvSpPr>
            <p:spPr>
              <a:xfrm>
                <a:off x="11820646" y="4882815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4" name="object 34"/>
              <p:cNvSpPr/>
              <p:nvPr/>
            </p:nvSpPr>
            <p:spPr>
              <a:xfrm>
                <a:off x="11820646" y="47785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5" name="object 35"/>
              <p:cNvSpPr/>
              <p:nvPr/>
            </p:nvSpPr>
            <p:spPr>
              <a:xfrm>
                <a:off x="11820646" y="46742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6" name="object 36"/>
              <p:cNvSpPr/>
              <p:nvPr/>
            </p:nvSpPr>
            <p:spPr>
              <a:xfrm>
                <a:off x="11820646" y="45699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7" name="object 37"/>
              <p:cNvSpPr/>
              <p:nvPr/>
            </p:nvSpPr>
            <p:spPr>
              <a:xfrm>
                <a:off x="11820646" y="44657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8" name="object 38"/>
              <p:cNvSpPr/>
              <p:nvPr/>
            </p:nvSpPr>
            <p:spPr>
              <a:xfrm>
                <a:off x="11820646" y="4361448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9" name="object 39"/>
              <p:cNvSpPr/>
              <p:nvPr/>
            </p:nvSpPr>
            <p:spPr>
              <a:xfrm>
                <a:off x="11820646" y="42571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0" name="object 40"/>
              <p:cNvSpPr/>
              <p:nvPr/>
            </p:nvSpPr>
            <p:spPr>
              <a:xfrm>
                <a:off x="11820646" y="41529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1" name="object 42"/>
              <p:cNvSpPr/>
              <p:nvPr/>
            </p:nvSpPr>
            <p:spPr>
              <a:xfrm>
                <a:off x="11320996" y="4152900"/>
                <a:ext cx="326390" cy="1277620"/>
              </a:xfrm>
              <a:custGeom>
                <a:avLst/>
                <a:gdLst/>
                <a:ahLst/>
                <a:cxnLst/>
                <a:rect l="l" t="t" r="r" b="b"/>
                <a:pathLst>
                  <a:path w="326390" h="1277620">
                    <a:moveTo>
                      <a:pt x="26060" y="1257122"/>
                    </a:moveTo>
                    <a:lnTo>
                      <a:pt x="20231" y="1251292"/>
                    </a:lnTo>
                    <a:lnTo>
                      <a:pt x="13030" y="1251292"/>
                    </a:lnTo>
                    <a:lnTo>
                      <a:pt x="5829" y="1251292"/>
                    </a:lnTo>
                    <a:lnTo>
                      <a:pt x="0" y="1257122"/>
                    </a:lnTo>
                    <a:lnTo>
                      <a:pt x="0" y="1271524"/>
                    </a:lnTo>
                    <a:lnTo>
                      <a:pt x="5829" y="1277366"/>
                    </a:lnTo>
                    <a:lnTo>
                      <a:pt x="20231" y="1277366"/>
                    </a:lnTo>
                    <a:lnTo>
                      <a:pt x="26060" y="1271524"/>
                    </a:lnTo>
                    <a:lnTo>
                      <a:pt x="26060" y="1257122"/>
                    </a:lnTo>
                    <a:close/>
                  </a:path>
                  <a:path w="326390" h="1277620">
                    <a:moveTo>
                      <a:pt x="26060" y="1152842"/>
                    </a:moveTo>
                    <a:lnTo>
                      <a:pt x="20231" y="1147013"/>
                    </a:lnTo>
                    <a:lnTo>
                      <a:pt x="13030" y="1147013"/>
                    </a:lnTo>
                    <a:lnTo>
                      <a:pt x="5829" y="1147013"/>
                    </a:lnTo>
                    <a:lnTo>
                      <a:pt x="0" y="1152842"/>
                    </a:lnTo>
                    <a:lnTo>
                      <a:pt x="0" y="1167244"/>
                    </a:lnTo>
                    <a:lnTo>
                      <a:pt x="5829" y="1173086"/>
                    </a:lnTo>
                    <a:lnTo>
                      <a:pt x="20231" y="1173086"/>
                    </a:lnTo>
                    <a:lnTo>
                      <a:pt x="26060" y="1167244"/>
                    </a:lnTo>
                    <a:lnTo>
                      <a:pt x="26060" y="1152842"/>
                    </a:lnTo>
                    <a:close/>
                  </a:path>
                  <a:path w="326390" h="1277620">
                    <a:moveTo>
                      <a:pt x="26060" y="1048588"/>
                    </a:moveTo>
                    <a:lnTo>
                      <a:pt x="20231" y="1042746"/>
                    </a:lnTo>
                    <a:lnTo>
                      <a:pt x="13030" y="1042746"/>
                    </a:lnTo>
                    <a:lnTo>
                      <a:pt x="5829" y="1042746"/>
                    </a:lnTo>
                    <a:lnTo>
                      <a:pt x="0" y="1048588"/>
                    </a:lnTo>
                    <a:lnTo>
                      <a:pt x="0" y="1062977"/>
                    </a:lnTo>
                    <a:lnTo>
                      <a:pt x="5829" y="1068819"/>
                    </a:lnTo>
                    <a:lnTo>
                      <a:pt x="20231" y="1068819"/>
                    </a:lnTo>
                    <a:lnTo>
                      <a:pt x="26060" y="1062977"/>
                    </a:lnTo>
                    <a:lnTo>
                      <a:pt x="26060" y="1048588"/>
                    </a:lnTo>
                    <a:close/>
                  </a:path>
                  <a:path w="326390" h="1277620">
                    <a:moveTo>
                      <a:pt x="26060" y="944295"/>
                    </a:moveTo>
                    <a:lnTo>
                      <a:pt x="20231" y="938466"/>
                    </a:lnTo>
                    <a:lnTo>
                      <a:pt x="13030" y="938466"/>
                    </a:lnTo>
                    <a:lnTo>
                      <a:pt x="5829" y="938466"/>
                    </a:lnTo>
                    <a:lnTo>
                      <a:pt x="0" y="944295"/>
                    </a:lnTo>
                    <a:lnTo>
                      <a:pt x="0" y="958697"/>
                    </a:lnTo>
                    <a:lnTo>
                      <a:pt x="5829" y="964539"/>
                    </a:lnTo>
                    <a:lnTo>
                      <a:pt x="20231" y="964539"/>
                    </a:lnTo>
                    <a:lnTo>
                      <a:pt x="26060" y="958697"/>
                    </a:lnTo>
                    <a:lnTo>
                      <a:pt x="26060" y="944295"/>
                    </a:lnTo>
                    <a:close/>
                  </a:path>
                  <a:path w="326390" h="1277620">
                    <a:moveTo>
                      <a:pt x="26060" y="840041"/>
                    </a:moveTo>
                    <a:lnTo>
                      <a:pt x="20231" y="834199"/>
                    </a:lnTo>
                    <a:lnTo>
                      <a:pt x="13030" y="834199"/>
                    </a:lnTo>
                    <a:lnTo>
                      <a:pt x="5829" y="834199"/>
                    </a:lnTo>
                    <a:lnTo>
                      <a:pt x="0" y="840041"/>
                    </a:lnTo>
                    <a:lnTo>
                      <a:pt x="0" y="854430"/>
                    </a:lnTo>
                    <a:lnTo>
                      <a:pt x="5829" y="860272"/>
                    </a:lnTo>
                    <a:lnTo>
                      <a:pt x="20231" y="860272"/>
                    </a:lnTo>
                    <a:lnTo>
                      <a:pt x="26060" y="854430"/>
                    </a:lnTo>
                    <a:lnTo>
                      <a:pt x="26060" y="840041"/>
                    </a:lnTo>
                    <a:close/>
                  </a:path>
                  <a:path w="326390" h="1277620">
                    <a:moveTo>
                      <a:pt x="26060" y="735749"/>
                    </a:moveTo>
                    <a:lnTo>
                      <a:pt x="20231" y="729919"/>
                    </a:lnTo>
                    <a:lnTo>
                      <a:pt x="13030" y="729919"/>
                    </a:lnTo>
                    <a:lnTo>
                      <a:pt x="5829" y="729919"/>
                    </a:lnTo>
                    <a:lnTo>
                      <a:pt x="0" y="735749"/>
                    </a:lnTo>
                    <a:lnTo>
                      <a:pt x="0" y="750150"/>
                    </a:lnTo>
                    <a:lnTo>
                      <a:pt x="5829" y="755992"/>
                    </a:lnTo>
                    <a:lnTo>
                      <a:pt x="20231" y="755992"/>
                    </a:lnTo>
                    <a:lnTo>
                      <a:pt x="26060" y="750150"/>
                    </a:lnTo>
                    <a:lnTo>
                      <a:pt x="26060" y="735749"/>
                    </a:lnTo>
                    <a:close/>
                  </a:path>
                  <a:path w="326390" h="1277620">
                    <a:moveTo>
                      <a:pt x="26060" y="631494"/>
                    </a:moveTo>
                    <a:lnTo>
                      <a:pt x="20231" y="625652"/>
                    </a:lnTo>
                    <a:lnTo>
                      <a:pt x="13030" y="625652"/>
                    </a:lnTo>
                    <a:lnTo>
                      <a:pt x="5829" y="625652"/>
                    </a:lnTo>
                    <a:lnTo>
                      <a:pt x="0" y="631494"/>
                    </a:lnTo>
                    <a:lnTo>
                      <a:pt x="0" y="645883"/>
                    </a:lnTo>
                    <a:lnTo>
                      <a:pt x="5829" y="651725"/>
                    </a:lnTo>
                    <a:lnTo>
                      <a:pt x="20231" y="651725"/>
                    </a:lnTo>
                    <a:lnTo>
                      <a:pt x="26060" y="645883"/>
                    </a:lnTo>
                    <a:lnTo>
                      <a:pt x="26060" y="631494"/>
                    </a:lnTo>
                    <a:close/>
                  </a:path>
                  <a:path w="326390" h="1277620">
                    <a:moveTo>
                      <a:pt x="26060" y="527202"/>
                    </a:moveTo>
                    <a:lnTo>
                      <a:pt x="20231" y="521373"/>
                    </a:lnTo>
                    <a:lnTo>
                      <a:pt x="13030" y="521373"/>
                    </a:lnTo>
                    <a:lnTo>
                      <a:pt x="5829" y="521373"/>
                    </a:lnTo>
                    <a:lnTo>
                      <a:pt x="0" y="527202"/>
                    </a:lnTo>
                    <a:lnTo>
                      <a:pt x="0" y="541604"/>
                    </a:lnTo>
                    <a:lnTo>
                      <a:pt x="5829" y="547446"/>
                    </a:lnTo>
                    <a:lnTo>
                      <a:pt x="20231" y="547446"/>
                    </a:lnTo>
                    <a:lnTo>
                      <a:pt x="26060" y="541604"/>
                    </a:lnTo>
                    <a:lnTo>
                      <a:pt x="26060" y="527202"/>
                    </a:lnTo>
                    <a:close/>
                  </a:path>
                  <a:path w="326390" h="1277620">
                    <a:moveTo>
                      <a:pt x="26060" y="422948"/>
                    </a:moveTo>
                    <a:lnTo>
                      <a:pt x="20231" y="417106"/>
                    </a:lnTo>
                    <a:lnTo>
                      <a:pt x="13030" y="417106"/>
                    </a:lnTo>
                    <a:lnTo>
                      <a:pt x="5829" y="417106"/>
                    </a:lnTo>
                    <a:lnTo>
                      <a:pt x="0" y="422948"/>
                    </a:lnTo>
                    <a:lnTo>
                      <a:pt x="0" y="437337"/>
                    </a:lnTo>
                    <a:lnTo>
                      <a:pt x="5829" y="443179"/>
                    </a:lnTo>
                    <a:lnTo>
                      <a:pt x="20231" y="443179"/>
                    </a:lnTo>
                    <a:lnTo>
                      <a:pt x="26060" y="437337"/>
                    </a:lnTo>
                    <a:lnTo>
                      <a:pt x="26060" y="422948"/>
                    </a:lnTo>
                    <a:close/>
                  </a:path>
                  <a:path w="326390" h="1277620">
                    <a:moveTo>
                      <a:pt x="26060" y="318655"/>
                    </a:moveTo>
                    <a:lnTo>
                      <a:pt x="20231" y="312826"/>
                    </a:lnTo>
                    <a:lnTo>
                      <a:pt x="13030" y="312826"/>
                    </a:lnTo>
                    <a:lnTo>
                      <a:pt x="5829" y="312826"/>
                    </a:lnTo>
                    <a:lnTo>
                      <a:pt x="0" y="318655"/>
                    </a:lnTo>
                    <a:lnTo>
                      <a:pt x="0" y="333057"/>
                    </a:lnTo>
                    <a:lnTo>
                      <a:pt x="5829" y="338899"/>
                    </a:lnTo>
                    <a:lnTo>
                      <a:pt x="20231" y="338899"/>
                    </a:lnTo>
                    <a:lnTo>
                      <a:pt x="26060" y="333057"/>
                    </a:lnTo>
                    <a:lnTo>
                      <a:pt x="26060" y="318655"/>
                    </a:lnTo>
                    <a:close/>
                  </a:path>
                  <a:path w="326390" h="1277620">
                    <a:moveTo>
                      <a:pt x="26060" y="214401"/>
                    </a:moveTo>
                    <a:lnTo>
                      <a:pt x="20231" y="208559"/>
                    </a:lnTo>
                    <a:lnTo>
                      <a:pt x="13030" y="208559"/>
                    </a:lnTo>
                    <a:lnTo>
                      <a:pt x="5829" y="208559"/>
                    </a:lnTo>
                    <a:lnTo>
                      <a:pt x="0" y="214401"/>
                    </a:lnTo>
                    <a:lnTo>
                      <a:pt x="0" y="228790"/>
                    </a:lnTo>
                    <a:lnTo>
                      <a:pt x="5829" y="234632"/>
                    </a:lnTo>
                    <a:lnTo>
                      <a:pt x="20231" y="234632"/>
                    </a:lnTo>
                    <a:lnTo>
                      <a:pt x="26060" y="228790"/>
                    </a:lnTo>
                    <a:lnTo>
                      <a:pt x="26060" y="214401"/>
                    </a:lnTo>
                    <a:close/>
                  </a:path>
                  <a:path w="326390" h="1277620">
                    <a:moveTo>
                      <a:pt x="26060" y="110121"/>
                    </a:moveTo>
                    <a:lnTo>
                      <a:pt x="20231" y="104279"/>
                    </a:lnTo>
                    <a:lnTo>
                      <a:pt x="13030" y="104279"/>
                    </a:lnTo>
                    <a:lnTo>
                      <a:pt x="5829" y="104279"/>
                    </a:lnTo>
                    <a:lnTo>
                      <a:pt x="0" y="110121"/>
                    </a:lnTo>
                    <a:lnTo>
                      <a:pt x="0" y="124510"/>
                    </a:lnTo>
                    <a:lnTo>
                      <a:pt x="5829" y="130352"/>
                    </a:lnTo>
                    <a:lnTo>
                      <a:pt x="20231" y="130352"/>
                    </a:lnTo>
                    <a:lnTo>
                      <a:pt x="26060" y="124510"/>
                    </a:lnTo>
                    <a:lnTo>
                      <a:pt x="26060" y="110121"/>
                    </a:lnTo>
                    <a:close/>
                  </a:path>
                  <a:path w="326390" h="1277620">
                    <a:moveTo>
                      <a:pt x="26060" y="5842"/>
                    </a:moveTo>
                    <a:lnTo>
                      <a:pt x="20231" y="0"/>
                    </a:ln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close/>
                  </a:path>
                  <a:path w="326390" h="1277620">
                    <a:moveTo>
                      <a:pt x="125996" y="1257122"/>
                    </a:moveTo>
                    <a:lnTo>
                      <a:pt x="120167" y="1251292"/>
                    </a:lnTo>
                    <a:lnTo>
                      <a:pt x="112966" y="1251292"/>
                    </a:lnTo>
                    <a:lnTo>
                      <a:pt x="105765" y="1251292"/>
                    </a:lnTo>
                    <a:lnTo>
                      <a:pt x="99936" y="1257122"/>
                    </a:lnTo>
                    <a:lnTo>
                      <a:pt x="99936" y="1271524"/>
                    </a:lnTo>
                    <a:lnTo>
                      <a:pt x="105765" y="1277366"/>
                    </a:lnTo>
                    <a:lnTo>
                      <a:pt x="120167" y="1277366"/>
                    </a:lnTo>
                    <a:lnTo>
                      <a:pt x="125996" y="1271524"/>
                    </a:lnTo>
                    <a:lnTo>
                      <a:pt x="125996" y="1257122"/>
                    </a:lnTo>
                    <a:close/>
                  </a:path>
                  <a:path w="326390" h="1277620">
                    <a:moveTo>
                      <a:pt x="125996" y="1152842"/>
                    </a:moveTo>
                    <a:lnTo>
                      <a:pt x="120167" y="1147013"/>
                    </a:lnTo>
                    <a:lnTo>
                      <a:pt x="112966" y="1147013"/>
                    </a:lnTo>
                    <a:lnTo>
                      <a:pt x="105765" y="1147013"/>
                    </a:lnTo>
                    <a:lnTo>
                      <a:pt x="99936" y="1152842"/>
                    </a:lnTo>
                    <a:lnTo>
                      <a:pt x="99936" y="1167244"/>
                    </a:lnTo>
                    <a:lnTo>
                      <a:pt x="105765" y="1173086"/>
                    </a:lnTo>
                    <a:lnTo>
                      <a:pt x="120167" y="1173086"/>
                    </a:lnTo>
                    <a:lnTo>
                      <a:pt x="125996" y="1167244"/>
                    </a:lnTo>
                    <a:lnTo>
                      <a:pt x="125996" y="1152842"/>
                    </a:lnTo>
                    <a:close/>
                  </a:path>
                  <a:path w="326390" h="1277620">
                    <a:moveTo>
                      <a:pt x="125996" y="1048588"/>
                    </a:moveTo>
                    <a:lnTo>
                      <a:pt x="120167" y="1042746"/>
                    </a:lnTo>
                    <a:lnTo>
                      <a:pt x="112966" y="1042746"/>
                    </a:lnTo>
                    <a:lnTo>
                      <a:pt x="105765" y="1042746"/>
                    </a:lnTo>
                    <a:lnTo>
                      <a:pt x="99936" y="1048588"/>
                    </a:lnTo>
                    <a:lnTo>
                      <a:pt x="99936" y="1062977"/>
                    </a:lnTo>
                    <a:lnTo>
                      <a:pt x="105765" y="1068819"/>
                    </a:lnTo>
                    <a:lnTo>
                      <a:pt x="120167" y="1068819"/>
                    </a:lnTo>
                    <a:lnTo>
                      <a:pt x="125996" y="1062977"/>
                    </a:lnTo>
                    <a:lnTo>
                      <a:pt x="125996" y="1048588"/>
                    </a:lnTo>
                    <a:close/>
                  </a:path>
                  <a:path w="326390" h="1277620">
                    <a:moveTo>
                      <a:pt x="125996" y="944295"/>
                    </a:moveTo>
                    <a:lnTo>
                      <a:pt x="120167" y="938466"/>
                    </a:lnTo>
                    <a:lnTo>
                      <a:pt x="112966" y="938466"/>
                    </a:lnTo>
                    <a:lnTo>
                      <a:pt x="105765" y="938466"/>
                    </a:lnTo>
                    <a:lnTo>
                      <a:pt x="99936" y="944295"/>
                    </a:lnTo>
                    <a:lnTo>
                      <a:pt x="99936" y="958697"/>
                    </a:lnTo>
                    <a:lnTo>
                      <a:pt x="105765" y="964539"/>
                    </a:lnTo>
                    <a:lnTo>
                      <a:pt x="120167" y="964539"/>
                    </a:lnTo>
                    <a:lnTo>
                      <a:pt x="125996" y="958697"/>
                    </a:lnTo>
                    <a:lnTo>
                      <a:pt x="125996" y="944295"/>
                    </a:lnTo>
                    <a:close/>
                  </a:path>
                  <a:path w="326390" h="1277620">
                    <a:moveTo>
                      <a:pt x="125996" y="840041"/>
                    </a:moveTo>
                    <a:lnTo>
                      <a:pt x="120167" y="834199"/>
                    </a:lnTo>
                    <a:lnTo>
                      <a:pt x="112966" y="834199"/>
                    </a:lnTo>
                    <a:lnTo>
                      <a:pt x="105765" y="834199"/>
                    </a:lnTo>
                    <a:lnTo>
                      <a:pt x="99936" y="840041"/>
                    </a:lnTo>
                    <a:lnTo>
                      <a:pt x="99936" y="854430"/>
                    </a:lnTo>
                    <a:lnTo>
                      <a:pt x="105765" y="860272"/>
                    </a:lnTo>
                    <a:lnTo>
                      <a:pt x="120167" y="860272"/>
                    </a:lnTo>
                    <a:lnTo>
                      <a:pt x="125996" y="854430"/>
                    </a:lnTo>
                    <a:lnTo>
                      <a:pt x="125996" y="840041"/>
                    </a:lnTo>
                    <a:close/>
                  </a:path>
                  <a:path w="326390" h="1277620">
                    <a:moveTo>
                      <a:pt x="125996" y="735749"/>
                    </a:moveTo>
                    <a:lnTo>
                      <a:pt x="120167" y="729919"/>
                    </a:lnTo>
                    <a:lnTo>
                      <a:pt x="112966" y="729919"/>
                    </a:lnTo>
                    <a:lnTo>
                      <a:pt x="105765" y="729919"/>
                    </a:lnTo>
                    <a:lnTo>
                      <a:pt x="99936" y="735749"/>
                    </a:lnTo>
                    <a:lnTo>
                      <a:pt x="99936" y="750150"/>
                    </a:lnTo>
                    <a:lnTo>
                      <a:pt x="105765" y="755992"/>
                    </a:lnTo>
                    <a:lnTo>
                      <a:pt x="120167" y="755992"/>
                    </a:lnTo>
                    <a:lnTo>
                      <a:pt x="125996" y="750150"/>
                    </a:lnTo>
                    <a:lnTo>
                      <a:pt x="125996" y="735749"/>
                    </a:lnTo>
                    <a:close/>
                  </a:path>
                  <a:path w="326390" h="1277620">
                    <a:moveTo>
                      <a:pt x="125996" y="631494"/>
                    </a:moveTo>
                    <a:lnTo>
                      <a:pt x="120167" y="625652"/>
                    </a:lnTo>
                    <a:lnTo>
                      <a:pt x="112966" y="625652"/>
                    </a:lnTo>
                    <a:lnTo>
                      <a:pt x="105765" y="625652"/>
                    </a:lnTo>
                    <a:lnTo>
                      <a:pt x="99936" y="631494"/>
                    </a:lnTo>
                    <a:lnTo>
                      <a:pt x="99936" y="645883"/>
                    </a:lnTo>
                    <a:lnTo>
                      <a:pt x="105765" y="651725"/>
                    </a:lnTo>
                    <a:lnTo>
                      <a:pt x="120167" y="651725"/>
                    </a:lnTo>
                    <a:lnTo>
                      <a:pt x="125996" y="645883"/>
                    </a:lnTo>
                    <a:lnTo>
                      <a:pt x="125996" y="631494"/>
                    </a:lnTo>
                    <a:close/>
                  </a:path>
                  <a:path w="326390" h="1277620">
                    <a:moveTo>
                      <a:pt x="125996" y="527202"/>
                    </a:moveTo>
                    <a:lnTo>
                      <a:pt x="120167" y="521373"/>
                    </a:lnTo>
                    <a:lnTo>
                      <a:pt x="112966" y="521373"/>
                    </a:lnTo>
                    <a:lnTo>
                      <a:pt x="105765" y="521373"/>
                    </a:lnTo>
                    <a:lnTo>
                      <a:pt x="99936" y="527202"/>
                    </a:lnTo>
                    <a:lnTo>
                      <a:pt x="99936" y="541604"/>
                    </a:lnTo>
                    <a:lnTo>
                      <a:pt x="105765" y="547446"/>
                    </a:lnTo>
                    <a:lnTo>
                      <a:pt x="120167" y="547446"/>
                    </a:lnTo>
                    <a:lnTo>
                      <a:pt x="125996" y="541604"/>
                    </a:lnTo>
                    <a:lnTo>
                      <a:pt x="125996" y="527202"/>
                    </a:lnTo>
                    <a:close/>
                  </a:path>
                  <a:path w="326390" h="1277620">
                    <a:moveTo>
                      <a:pt x="125996" y="422948"/>
                    </a:moveTo>
                    <a:lnTo>
                      <a:pt x="120167" y="417106"/>
                    </a:lnTo>
                    <a:lnTo>
                      <a:pt x="112966" y="417106"/>
                    </a:lnTo>
                    <a:lnTo>
                      <a:pt x="105765" y="417106"/>
                    </a:lnTo>
                    <a:lnTo>
                      <a:pt x="99936" y="422948"/>
                    </a:lnTo>
                    <a:lnTo>
                      <a:pt x="99936" y="437337"/>
                    </a:lnTo>
                    <a:lnTo>
                      <a:pt x="105765" y="443179"/>
                    </a:lnTo>
                    <a:lnTo>
                      <a:pt x="120167" y="443179"/>
                    </a:lnTo>
                    <a:lnTo>
                      <a:pt x="125996" y="437337"/>
                    </a:lnTo>
                    <a:lnTo>
                      <a:pt x="125996" y="422948"/>
                    </a:lnTo>
                    <a:close/>
                  </a:path>
                  <a:path w="326390" h="1277620">
                    <a:moveTo>
                      <a:pt x="125996" y="318655"/>
                    </a:moveTo>
                    <a:lnTo>
                      <a:pt x="120167" y="312826"/>
                    </a:lnTo>
                    <a:lnTo>
                      <a:pt x="112966" y="312826"/>
                    </a:lnTo>
                    <a:lnTo>
                      <a:pt x="105765" y="312826"/>
                    </a:lnTo>
                    <a:lnTo>
                      <a:pt x="99936" y="318655"/>
                    </a:lnTo>
                    <a:lnTo>
                      <a:pt x="99936" y="333057"/>
                    </a:lnTo>
                    <a:lnTo>
                      <a:pt x="105765" y="338899"/>
                    </a:lnTo>
                    <a:lnTo>
                      <a:pt x="120167" y="338899"/>
                    </a:lnTo>
                    <a:lnTo>
                      <a:pt x="125996" y="333057"/>
                    </a:lnTo>
                    <a:lnTo>
                      <a:pt x="125996" y="318655"/>
                    </a:lnTo>
                    <a:close/>
                  </a:path>
                  <a:path w="326390" h="1277620">
                    <a:moveTo>
                      <a:pt x="125996" y="214401"/>
                    </a:moveTo>
                    <a:lnTo>
                      <a:pt x="120167" y="208559"/>
                    </a:lnTo>
                    <a:lnTo>
                      <a:pt x="112966" y="208559"/>
                    </a:lnTo>
                    <a:lnTo>
                      <a:pt x="105765" y="208559"/>
                    </a:lnTo>
                    <a:lnTo>
                      <a:pt x="99936" y="214401"/>
                    </a:lnTo>
                    <a:lnTo>
                      <a:pt x="99936" y="228790"/>
                    </a:lnTo>
                    <a:lnTo>
                      <a:pt x="105765" y="234632"/>
                    </a:lnTo>
                    <a:lnTo>
                      <a:pt x="120167" y="234632"/>
                    </a:lnTo>
                    <a:lnTo>
                      <a:pt x="125996" y="228790"/>
                    </a:lnTo>
                    <a:lnTo>
                      <a:pt x="125996" y="214401"/>
                    </a:lnTo>
                    <a:close/>
                  </a:path>
                  <a:path w="326390" h="1277620">
                    <a:moveTo>
                      <a:pt x="125996" y="110121"/>
                    </a:moveTo>
                    <a:lnTo>
                      <a:pt x="120167" y="104279"/>
                    </a:lnTo>
                    <a:lnTo>
                      <a:pt x="112966" y="104279"/>
                    </a:lnTo>
                    <a:lnTo>
                      <a:pt x="105765" y="104279"/>
                    </a:lnTo>
                    <a:lnTo>
                      <a:pt x="99936" y="110121"/>
                    </a:lnTo>
                    <a:lnTo>
                      <a:pt x="99936" y="124510"/>
                    </a:lnTo>
                    <a:lnTo>
                      <a:pt x="105765" y="130352"/>
                    </a:lnTo>
                    <a:lnTo>
                      <a:pt x="120167" y="130352"/>
                    </a:lnTo>
                    <a:lnTo>
                      <a:pt x="125996" y="124510"/>
                    </a:lnTo>
                    <a:lnTo>
                      <a:pt x="125996" y="110121"/>
                    </a:lnTo>
                    <a:close/>
                  </a:path>
                  <a:path w="326390" h="1277620">
                    <a:moveTo>
                      <a:pt x="125996" y="5842"/>
                    </a:moveTo>
                    <a:lnTo>
                      <a:pt x="120167" y="0"/>
                    </a:lnTo>
                    <a:lnTo>
                      <a:pt x="112966" y="0"/>
                    </a:lnTo>
                    <a:lnTo>
                      <a:pt x="105765" y="0"/>
                    </a:lnTo>
                    <a:lnTo>
                      <a:pt x="99936" y="5842"/>
                    </a:lnTo>
                    <a:lnTo>
                      <a:pt x="99936" y="20231"/>
                    </a:lnTo>
                    <a:lnTo>
                      <a:pt x="105765" y="26073"/>
                    </a:lnTo>
                    <a:lnTo>
                      <a:pt x="120167" y="26073"/>
                    </a:lnTo>
                    <a:lnTo>
                      <a:pt x="125996" y="20231"/>
                    </a:lnTo>
                    <a:lnTo>
                      <a:pt x="125996" y="5842"/>
                    </a:lnTo>
                    <a:close/>
                  </a:path>
                  <a:path w="326390" h="1277620">
                    <a:moveTo>
                      <a:pt x="225920" y="1257122"/>
                    </a:moveTo>
                    <a:lnTo>
                      <a:pt x="220091" y="1251292"/>
                    </a:lnTo>
                    <a:lnTo>
                      <a:pt x="212890" y="1251292"/>
                    </a:lnTo>
                    <a:lnTo>
                      <a:pt x="205689" y="1251292"/>
                    </a:lnTo>
                    <a:lnTo>
                      <a:pt x="199859" y="1257122"/>
                    </a:lnTo>
                    <a:lnTo>
                      <a:pt x="199859" y="1271524"/>
                    </a:lnTo>
                    <a:lnTo>
                      <a:pt x="205689" y="1277366"/>
                    </a:lnTo>
                    <a:lnTo>
                      <a:pt x="220091" y="1277366"/>
                    </a:lnTo>
                    <a:lnTo>
                      <a:pt x="225920" y="1271524"/>
                    </a:lnTo>
                    <a:lnTo>
                      <a:pt x="225920" y="1257122"/>
                    </a:lnTo>
                    <a:close/>
                  </a:path>
                  <a:path w="326390" h="1277620">
                    <a:moveTo>
                      <a:pt x="225920" y="1152842"/>
                    </a:moveTo>
                    <a:lnTo>
                      <a:pt x="220091" y="1147013"/>
                    </a:lnTo>
                    <a:lnTo>
                      <a:pt x="212890" y="1147013"/>
                    </a:lnTo>
                    <a:lnTo>
                      <a:pt x="205689" y="1147013"/>
                    </a:lnTo>
                    <a:lnTo>
                      <a:pt x="199859" y="1152842"/>
                    </a:lnTo>
                    <a:lnTo>
                      <a:pt x="199859" y="1167244"/>
                    </a:lnTo>
                    <a:lnTo>
                      <a:pt x="205689" y="1173086"/>
                    </a:lnTo>
                    <a:lnTo>
                      <a:pt x="220091" y="1173086"/>
                    </a:lnTo>
                    <a:lnTo>
                      <a:pt x="225920" y="1167244"/>
                    </a:lnTo>
                    <a:lnTo>
                      <a:pt x="225920" y="1152842"/>
                    </a:lnTo>
                    <a:close/>
                  </a:path>
                  <a:path w="326390" h="1277620">
                    <a:moveTo>
                      <a:pt x="225920" y="1048588"/>
                    </a:moveTo>
                    <a:lnTo>
                      <a:pt x="220091" y="1042746"/>
                    </a:lnTo>
                    <a:lnTo>
                      <a:pt x="212890" y="1042746"/>
                    </a:lnTo>
                    <a:lnTo>
                      <a:pt x="205689" y="1042746"/>
                    </a:lnTo>
                    <a:lnTo>
                      <a:pt x="199859" y="1048588"/>
                    </a:lnTo>
                    <a:lnTo>
                      <a:pt x="199859" y="1062977"/>
                    </a:lnTo>
                    <a:lnTo>
                      <a:pt x="205689" y="1068819"/>
                    </a:lnTo>
                    <a:lnTo>
                      <a:pt x="220091" y="1068819"/>
                    </a:lnTo>
                    <a:lnTo>
                      <a:pt x="225920" y="1062977"/>
                    </a:lnTo>
                    <a:lnTo>
                      <a:pt x="225920" y="1048588"/>
                    </a:lnTo>
                    <a:close/>
                  </a:path>
                  <a:path w="326390" h="1277620">
                    <a:moveTo>
                      <a:pt x="225920" y="944295"/>
                    </a:moveTo>
                    <a:lnTo>
                      <a:pt x="220091" y="938466"/>
                    </a:lnTo>
                    <a:lnTo>
                      <a:pt x="212890" y="938466"/>
                    </a:lnTo>
                    <a:lnTo>
                      <a:pt x="205689" y="938466"/>
                    </a:lnTo>
                    <a:lnTo>
                      <a:pt x="199859" y="944295"/>
                    </a:lnTo>
                    <a:lnTo>
                      <a:pt x="199859" y="958697"/>
                    </a:lnTo>
                    <a:lnTo>
                      <a:pt x="205689" y="964539"/>
                    </a:lnTo>
                    <a:lnTo>
                      <a:pt x="220091" y="964539"/>
                    </a:lnTo>
                    <a:lnTo>
                      <a:pt x="225920" y="958697"/>
                    </a:lnTo>
                    <a:lnTo>
                      <a:pt x="225920" y="944295"/>
                    </a:lnTo>
                    <a:close/>
                  </a:path>
                  <a:path w="326390" h="1277620">
                    <a:moveTo>
                      <a:pt x="225920" y="840041"/>
                    </a:moveTo>
                    <a:lnTo>
                      <a:pt x="220091" y="834199"/>
                    </a:lnTo>
                    <a:lnTo>
                      <a:pt x="212890" y="834199"/>
                    </a:lnTo>
                    <a:lnTo>
                      <a:pt x="205689" y="834199"/>
                    </a:lnTo>
                    <a:lnTo>
                      <a:pt x="199859" y="840041"/>
                    </a:lnTo>
                    <a:lnTo>
                      <a:pt x="199859" y="854430"/>
                    </a:lnTo>
                    <a:lnTo>
                      <a:pt x="205689" y="860272"/>
                    </a:lnTo>
                    <a:lnTo>
                      <a:pt x="220091" y="860272"/>
                    </a:lnTo>
                    <a:lnTo>
                      <a:pt x="225920" y="854430"/>
                    </a:lnTo>
                    <a:lnTo>
                      <a:pt x="225920" y="840041"/>
                    </a:lnTo>
                    <a:close/>
                  </a:path>
                  <a:path w="326390" h="1277620">
                    <a:moveTo>
                      <a:pt x="225920" y="735749"/>
                    </a:moveTo>
                    <a:lnTo>
                      <a:pt x="220091" y="729919"/>
                    </a:lnTo>
                    <a:lnTo>
                      <a:pt x="212890" y="729919"/>
                    </a:lnTo>
                    <a:lnTo>
                      <a:pt x="205689" y="729919"/>
                    </a:lnTo>
                    <a:lnTo>
                      <a:pt x="199859" y="735749"/>
                    </a:lnTo>
                    <a:lnTo>
                      <a:pt x="199859" y="750150"/>
                    </a:lnTo>
                    <a:lnTo>
                      <a:pt x="205689" y="755992"/>
                    </a:lnTo>
                    <a:lnTo>
                      <a:pt x="220091" y="755992"/>
                    </a:lnTo>
                    <a:lnTo>
                      <a:pt x="225920" y="750150"/>
                    </a:lnTo>
                    <a:lnTo>
                      <a:pt x="225920" y="735749"/>
                    </a:lnTo>
                    <a:close/>
                  </a:path>
                  <a:path w="326390" h="1277620">
                    <a:moveTo>
                      <a:pt x="225920" y="631494"/>
                    </a:moveTo>
                    <a:lnTo>
                      <a:pt x="220091" y="625652"/>
                    </a:lnTo>
                    <a:lnTo>
                      <a:pt x="212890" y="625652"/>
                    </a:lnTo>
                    <a:lnTo>
                      <a:pt x="205689" y="625652"/>
                    </a:lnTo>
                    <a:lnTo>
                      <a:pt x="199859" y="631494"/>
                    </a:lnTo>
                    <a:lnTo>
                      <a:pt x="199859" y="645883"/>
                    </a:lnTo>
                    <a:lnTo>
                      <a:pt x="205689" y="651725"/>
                    </a:lnTo>
                    <a:lnTo>
                      <a:pt x="220091" y="651725"/>
                    </a:lnTo>
                    <a:lnTo>
                      <a:pt x="225920" y="645883"/>
                    </a:lnTo>
                    <a:lnTo>
                      <a:pt x="225920" y="631494"/>
                    </a:lnTo>
                    <a:close/>
                  </a:path>
                  <a:path w="326390" h="1277620">
                    <a:moveTo>
                      <a:pt x="225920" y="527202"/>
                    </a:moveTo>
                    <a:lnTo>
                      <a:pt x="220091" y="521373"/>
                    </a:lnTo>
                    <a:lnTo>
                      <a:pt x="212890" y="521373"/>
                    </a:lnTo>
                    <a:lnTo>
                      <a:pt x="205689" y="521373"/>
                    </a:lnTo>
                    <a:lnTo>
                      <a:pt x="199859" y="527202"/>
                    </a:lnTo>
                    <a:lnTo>
                      <a:pt x="199859" y="541604"/>
                    </a:lnTo>
                    <a:lnTo>
                      <a:pt x="205689" y="547446"/>
                    </a:lnTo>
                    <a:lnTo>
                      <a:pt x="220091" y="547446"/>
                    </a:lnTo>
                    <a:lnTo>
                      <a:pt x="225920" y="541604"/>
                    </a:lnTo>
                    <a:lnTo>
                      <a:pt x="225920" y="527202"/>
                    </a:lnTo>
                    <a:close/>
                  </a:path>
                  <a:path w="326390" h="1277620">
                    <a:moveTo>
                      <a:pt x="225920" y="422948"/>
                    </a:moveTo>
                    <a:lnTo>
                      <a:pt x="220091" y="417106"/>
                    </a:lnTo>
                    <a:lnTo>
                      <a:pt x="212890" y="417106"/>
                    </a:lnTo>
                    <a:lnTo>
                      <a:pt x="205689" y="417106"/>
                    </a:lnTo>
                    <a:lnTo>
                      <a:pt x="199859" y="422948"/>
                    </a:lnTo>
                    <a:lnTo>
                      <a:pt x="199859" y="437337"/>
                    </a:lnTo>
                    <a:lnTo>
                      <a:pt x="205689" y="443179"/>
                    </a:lnTo>
                    <a:lnTo>
                      <a:pt x="220091" y="443179"/>
                    </a:lnTo>
                    <a:lnTo>
                      <a:pt x="225920" y="437337"/>
                    </a:lnTo>
                    <a:lnTo>
                      <a:pt x="225920" y="422948"/>
                    </a:lnTo>
                    <a:close/>
                  </a:path>
                  <a:path w="326390" h="1277620">
                    <a:moveTo>
                      <a:pt x="225920" y="318655"/>
                    </a:moveTo>
                    <a:lnTo>
                      <a:pt x="220091" y="312826"/>
                    </a:lnTo>
                    <a:lnTo>
                      <a:pt x="212890" y="312826"/>
                    </a:lnTo>
                    <a:lnTo>
                      <a:pt x="205689" y="312826"/>
                    </a:lnTo>
                    <a:lnTo>
                      <a:pt x="199859" y="318655"/>
                    </a:lnTo>
                    <a:lnTo>
                      <a:pt x="199859" y="333057"/>
                    </a:lnTo>
                    <a:lnTo>
                      <a:pt x="205689" y="338899"/>
                    </a:lnTo>
                    <a:lnTo>
                      <a:pt x="220091" y="338899"/>
                    </a:lnTo>
                    <a:lnTo>
                      <a:pt x="225920" y="333057"/>
                    </a:lnTo>
                    <a:lnTo>
                      <a:pt x="225920" y="318655"/>
                    </a:lnTo>
                    <a:close/>
                  </a:path>
                  <a:path w="326390" h="1277620">
                    <a:moveTo>
                      <a:pt x="225920" y="214401"/>
                    </a:moveTo>
                    <a:lnTo>
                      <a:pt x="220091" y="208559"/>
                    </a:lnTo>
                    <a:lnTo>
                      <a:pt x="212890" y="208559"/>
                    </a:lnTo>
                    <a:lnTo>
                      <a:pt x="205689" y="208559"/>
                    </a:lnTo>
                    <a:lnTo>
                      <a:pt x="199859" y="214401"/>
                    </a:lnTo>
                    <a:lnTo>
                      <a:pt x="199859" y="228790"/>
                    </a:lnTo>
                    <a:lnTo>
                      <a:pt x="205689" y="234632"/>
                    </a:lnTo>
                    <a:lnTo>
                      <a:pt x="220091" y="234632"/>
                    </a:lnTo>
                    <a:lnTo>
                      <a:pt x="225920" y="228790"/>
                    </a:lnTo>
                    <a:lnTo>
                      <a:pt x="225920" y="214401"/>
                    </a:lnTo>
                    <a:close/>
                  </a:path>
                  <a:path w="326390" h="1277620">
                    <a:moveTo>
                      <a:pt x="225920" y="110121"/>
                    </a:moveTo>
                    <a:lnTo>
                      <a:pt x="220091" y="104279"/>
                    </a:lnTo>
                    <a:lnTo>
                      <a:pt x="212890" y="104279"/>
                    </a:lnTo>
                    <a:lnTo>
                      <a:pt x="205689" y="104279"/>
                    </a:lnTo>
                    <a:lnTo>
                      <a:pt x="199859" y="110121"/>
                    </a:lnTo>
                    <a:lnTo>
                      <a:pt x="199859" y="124510"/>
                    </a:lnTo>
                    <a:lnTo>
                      <a:pt x="205689" y="130352"/>
                    </a:lnTo>
                    <a:lnTo>
                      <a:pt x="220091" y="130352"/>
                    </a:lnTo>
                    <a:lnTo>
                      <a:pt x="225920" y="124510"/>
                    </a:lnTo>
                    <a:lnTo>
                      <a:pt x="225920" y="110121"/>
                    </a:lnTo>
                    <a:close/>
                  </a:path>
                  <a:path w="326390" h="1277620">
                    <a:moveTo>
                      <a:pt x="225920" y="5842"/>
                    </a:moveTo>
                    <a:lnTo>
                      <a:pt x="220091" y="0"/>
                    </a:lnTo>
                    <a:lnTo>
                      <a:pt x="212890" y="0"/>
                    </a:lnTo>
                    <a:lnTo>
                      <a:pt x="205689" y="0"/>
                    </a:lnTo>
                    <a:lnTo>
                      <a:pt x="199859" y="5842"/>
                    </a:lnTo>
                    <a:lnTo>
                      <a:pt x="199859" y="20231"/>
                    </a:lnTo>
                    <a:lnTo>
                      <a:pt x="205689" y="26073"/>
                    </a:lnTo>
                    <a:lnTo>
                      <a:pt x="220091" y="26073"/>
                    </a:lnTo>
                    <a:lnTo>
                      <a:pt x="225920" y="20231"/>
                    </a:lnTo>
                    <a:lnTo>
                      <a:pt x="225920" y="5842"/>
                    </a:lnTo>
                    <a:close/>
                  </a:path>
                  <a:path w="326390" h="1277620">
                    <a:moveTo>
                      <a:pt x="325843" y="1257122"/>
                    </a:moveTo>
                    <a:lnTo>
                      <a:pt x="320014" y="1251292"/>
                    </a:lnTo>
                    <a:lnTo>
                      <a:pt x="312813" y="1251292"/>
                    </a:lnTo>
                    <a:lnTo>
                      <a:pt x="305612" y="1251292"/>
                    </a:lnTo>
                    <a:lnTo>
                      <a:pt x="299783" y="1257122"/>
                    </a:lnTo>
                    <a:lnTo>
                      <a:pt x="299783" y="1271524"/>
                    </a:lnTo>
                    <a:lnTo>
                      <a:pt x="305612" y="1277366"/>
                    </a:lnTo>
                    <a:lnTo>
                      <a:pt x="320014" y="1277366"/>
                    </a:lnTo>
                    <a:lnTo>
                      <a:pt x="325843" y="1271524"/>
                    </a:lnTo>
                    <a:lnTo>
                      <a:pt x="325843" y="1257122"/>
                    </a:lnTo>
                    <a:close/>
                  </a:path>
                  <a:path w="326390" h="1277620">
                    <a:moveTo>
                      <a:pt x="325843" y="1152842"/>
                    </a:moveTo>
                    <a:lnTo>
                      <a:pt x="320014" y="1147013"/>
                    </a:lnTo>
                    <a:lnTo>
                      <a:pt x="312813" y="1147013"/>
                    </a:lnTo>
                    <a:lnTo>
                      <a:pt x="305612" y="1147013"/>
                    </a:lnTo>
                    <a:lnTo>
                      <a:pt x="299783" y="1152842"/>
                    </a:lnTo>
                    <a:lnTo>
                      <a:pt x="299783" y="1167244"/>
                    </a:lnTo>
                    <a:lnTo>
                      <a:pt x="305612" y="1173086"/>
                    </a:lnTo>
                    <a:lnTo>
                      <a:pt x="320014" y="1173086"/>
                    </a:lnTo>
                    <a:lnTo>
                      <a:pt x="325843" y="1167244"/>
                    </a:lnTo>
                    <a:lnTo>
                      <a:pt x="325843" y="1152842"/>
                    </a:lnTo>
                    <a:close/>
                  </a:path>
                  <a:path w="326390" h="1277620">
                    <a:moveTo>
                      <a:pt x="325843" y="1048588"/>
                    </a:moveTo>
                    <a:lnTo>
                      <a:pt x="320014" y="1042746"/>
                    </a:lnTo>
                    <a:lnTo>
                      <a:pt x="312813" y="1042746"/>
                    </a:lnTo>
                    <a:lnTo>
                      <a:pt x="305612" y="1042746"/>
                    </a:lnTo>
                    <a:lnTo>
                      <a:pt x="299783" y="1048588"/>
                    </a:lnTo>
                    <a:lnTo>
                      <a:pt x="299783" y="1062977"/>
                    </a:lnTo>
                    <a:lnTo>
                      <a:pt x="305612" y="1068819"/>
                    </a:lnTo>
                    <a:lnTo>
                      <a:pt x="320014" y="1068819"/>
                    </a:lnTo>
                    <a:lnTo>
                      <a:pt x="325843" y="1062977"/>
                    </a:lnTo>
                    <a:lnTo>
                      <a:pt x="325843" y="1048588"/>
                    </a:lnTo>
                    <a:close/>
                  </a:path>
                  <a:path w="326390" h="1277620">
                    <a:moveTo>
                      <a:pt x="325843" y="944295"/>
                    </a:moveTo>
                    <a:lnTo>
                      <a:pt x="320014" y="938466"/>
                    </a:lnTo>
                    <a:lnTo>
                      <a:pt x="312813" y="938466"/>
                    </a:lnTo>
                    <a:lnTo>
                      <a:pt x="305612" y="938466"/>
                    </a:lnTo>
                    <a:lnTo>
                      <a:pt x="299783" y="944295"/>
                    </a:lnTo>
                    <a:lnTo>
                      <a:pt x="299783" y="958697"/>
                    </a:lnTo>
                    <a:lnTo>
                      <a:pt x="305612" y="964539"/>
                    </a:lnTo>
                    <a:lnTo>
                      <a:pt x="320014" y="964539"/>
                    </a:lnTo>
                    <a:lnTo>
                      <a:pt x="325843" y="958697"/>
                    </a:lnTo>
                    <a:lnTo>
                      <a:pt x="325843" y="944295"/>
                    </a:lnTo>
                    <a:close/>
                  </a:path>
                  <a:path w="326390" h="1277620">
                    <a:moveTo>
                      <a:pt x="325843" y="840041"/>
                    </a:moveTo>
                    <a:lnTo>
                      <a:pt x="320014" y="834199"/>
                    </a:lnTo>
                    <a:lnTo>
                      <a:pt x="312813" y="834199"/>
                    </a:lnTo>
                    <a:lnTo>
                      <a:pt x="305612" y="834199"/>
                    </a:lnTo>
                    <a:lnTo>
                      <a:pt x="299783" y="840041"/>
                    </a:lnTo>
                    <a:lnTo>
                      <a:pt x="299783" y="854430"/>
                    </a:lnTo>
                    <a:lnTo>
                      <a:pt x="305612" y="860272"/>
                    </a:lnTo>
                    <a:lnTo>
                      <a:pt x="320014" y="860272"/>
                    </a:lnTo>
                    <a:lnTo>
                      <a:pt x="325843" y="854430"/>
                    </a:lnTo>
                    <a:lnTo>
                      <a:pt x="325843" y="840041"/>
                    </a:lnTo>
                    <a:close/>
                  </a:path>
                  <a:path w="326390" h="1277620">
                    <a:moveTo>
                      <a:pt x="325843" y="735749"/>
                    </a:moveTo>
                    <a:lnTo>
                      <a:pt x="320014" y="729919"/>
                    </a:lnTo>
                    <a:lnTo>
                      <a:pt x="312813" y="729919"/>
                    </a:lnTo>
                    <a:lnTo>
                      <a:pt x="305612" y="729919"/>
                    </a:lnTo>
                    <a:lnTo>
                      <a:pt x="299783" y="735749"/>
                    </a:lnTo>
                    <a:lnTo>
                      <a:pt x="299783" y="750150"/>
                    </a:lnTo>
                    <a:lnTo>
                      <a:pt x="305612" y="755992"/>
                    </a:lnTo>
                    <a:lnTo>
                      <a:pt x="320014" y="755992"/>
                    </a:lnTo>
                    <a:lnTo>
                      <a:pt x="325843" y="750150"/>
                    </a:lnTo>
                    <a:lnTo>
                      <a:pt x="325843" y="735749"/>
                    </a:lnTo>
                    <a:close/>
                  </a:path>
                  <a:path w="326390" h="1277620">
                    <a:moveTo>
                      <a:pt x="325843" y="631494"/>
                    </a:moveTo>
                    <a:lnTo>
                      <a:pt x="320014" y="625652"/>
                    </a:lnTo>
                    <a:lnTo>
                      <a:pt x="312813" y="625652"/>
                    </a:lnTo>
                    <a:lnTo>
                      <a:pt x="305612" y="625652"/>
                    </a:lnTo>
                    <a:lnTo>
                      <a:pt x="299783" y="631494"/>
                    </a:lnTo>
                    <a:lnTo>
                      <a:pt x="299783" y="645883"/>
                    </a:lnTo>
                    <a:lnTo>
                      <a:pt x="305612" y="651725"/>
                    </a:lnTo>
                    <a:lnTo>
                      <a:pt x="320014" y="651725"/>
                    </a:lnTo>
                    <a:lnTo>
                      <a:pt x="325843" y="645883"/>
                    </a:lnTo>
                    <a:lnTo>
                      <a:pt x="325843" y="631494"/>
                    </a:lnTo>
                    <a:close/>
                  </a:path>
                  <a:path w="326390" h="1277620">
                    <a:moveTo>
                      <a:pt x="325843" y="527202"/>
                    </a:moveTo>
                    <a:lnTo>
                      <a:pt x="320014" y="521373"/>
                    </a:lnTo>
                    <a:lnTo>
                      <a:pt x="312813" y="521373"/>
                    </a:lnTo>
                    <a:lnTo>
                      <a:pt x="305612" y="521373"/>
                    </a:lnTo>
                    <a:lnTo>
                      <a:pt x="299783" y="527202"/>
                    </a:lnTo>
                    <a:lnTo>
                      <a:pt x="299783" y="541604"/>
                    </a:lnTo>
                    <a:lnTo>
                      <a:pt x="305612" y="547446"/>
                    </a:lnTo>
                    <a:lnTo>
                      <a:pt x="320014" y="547446"/>
                    </a:lnTo>
                    <a:lnTo>
                      <a:pt x="325843" y="541604"/>
                    </a:lnTo>
                    <a:lnTo>
                      <a:pt x="325843" y="527202"/>
                    </a:lnTo>
                    <a:close/>
                  </a:path>
                  <a:path w="326390" h="1277620">
                    <a:moveTo>
                      <a:pt x="325843" y="422948"/>
                    </a:moveTo>
                    <a:lnTo>
                      <a:pt x="320014" y="417106"/>
                    </a:lnTo>
                    <a:lnTo>
                      <a:pt x="312813" y="417106"/>
                    </a:lnTo>
                    <a:lnTo>
                      <a:pt x="305612" y="417106"/>
                    </a:lnTo>
                    <a:lnTo>
                      <a:pt x="299783" y="422948"/>
                    </a:lnTo>
                    <a:lnTo>
                      <a:pt x="299783" y="437337"/>
                    </a:lnTo>
                    <a:lnTo>
                      <a:pt x="305612" y="443179"/>
                    </a:lnTo>
                    <a:lnTo>
                      <a:pt x="320014" y="443179"/>
                    </a:lnTo>
                    <a:lnTo>
                      <a:pt x="325843" y="437337"/>
                    </a:lnTo>
                    <a:lnTo>
                      <a:pt x="325843" y="422948"/>
                    </a:lnTo>
                    <a:close/>
                  </a:path>
                  <a:path w="326390" h="1277620">
                    <a:moveTo>
                      <a:pt x="325843" y="318655"/>
                    </a:moveTo>
                    <a:lnTo>
                      <a:pt x="320014" y="312826"/>
                    </a:lnTo>
                    <a:lnTo>
                      <a:pt x="312813" y="312826"/>
                    </a:lnTo>
                    <a:lnTo>
                      <a:pt x="305612" y="312826"/>
                    </a:lnTo>
                    <a:lnTo>
                      <a:pt x="299783" y="318655"/>
                    </a:lnTo>
                    <a:lnTo>
                      <a:pt x="299783" y="333057"/>
                    </a:lnTo>
                    <a:lnTo>
                      <a:pt x="305612" y="338899"/>
                    </a:lnTo>
                    <a:lnTo>
                      <a:pt x="320014" y="338899"/>
                    </a:lnTo>
                    <a:lnTo>
                      <a:pt x="325843" y="333057"/>
                    </a:lnTo>
                    <a:lnTo>
                      <a:pt x="325843" y="318655"/>
                    </a:lnTo>
                    <a:close/>
                  </a:path>
                  <a:path w="326390" h="1277620">
                    <a:moveTo>
                      <a:pt x="325843" y="214401"/>
                    </a:moveTo>
                    <a:lnTo>
                      <a:pt x="320014" y="208559"/>
                    </a:lnTo>
                    <a:lnTo>
                      <a:pt x="312813" y="208559"/>
                    </a:lnTo>
                    <a:lnTo>
                      <a:pt x="305612" y="208559"/>
                    </a:lnTo>
                    <a:lnTo>
                      <a:pt x="299783" y="214401"/>
                    </a:lnTo>
                    <a:lnTo>
                      <a:pt x="299783" y="228790"/>
                    </a:lnTo>
                    <a:lnTo>
                      <a:pt x="305612" y="234632"/>
                    </a:lnTo>
                    <a:lnTo>
                      <a:pt x="320014" y="234632"/>
                    </a:lnTo>
                    <a:lnTo>
                      <a:pt x="325843" y="228790"/>
                    </a:lnTo>
                    <a:lnTo>
                      <a:pt x="325843" y="214401"/>
                    </a:lnTo>
                    <a:close/>
                  </a:path>
                  <a:path w="326390" h="1277620">
                    <a:moveTo>
                      <a:pt x="325843" y="110121"/>
                    </a:moveTo>
                    <a:lnTo>
                      <a:pt x="320014" y="104279"/>
                    </a:lnTo>
                    <a:lnTo>
                      <a:pt x="312813" y="104279"/>
                    </a:lnTo>
                    <a:lnTo>
                      <a:pt x="305612" y="104279"/>
                    </a:lnTo>
                    <a:lnTo>
                      <a:pt x="299783" y="110121"/>
                    </a:lnTo>
                    <a:lnTo>
                      <a:pt x="299783" y="124510"/>
                    </a:lnTo>
                    <a:lnTo>
                      <a:pt x="305612" y="130352"/>
                    </a:lnTo>
                    <a:lnTo>
                      <a:pt x="320014" y="130352"/>
                    </a:lnTo>
                    <a:lnTo>
                      <a:pt x="325843" y="124510"/>
                    </a:lnTo>
                    <a:lnTo>
                      <a:pt x="325843" y="110121"/>
                    </a:lnTo>
                    <a:close/>
                  </a:path>
                  <a:path w="326390" h="1277620">
                    <a:moveTo>
                      <a:pt x="325843" y="5842"/>
                    </a:moveTo>
                    <a:lnTo>
                      <a:pt x="320014" y="0"/>
                    </a:lnTo>
                    <a:lnTo>
                      <a:pt x="312813" y="0"/>
                    </a:lnTo>
                    <a:lnTo>
                      <a:pt x="305612" y="0"/>
                    </a:lnTo>
                    <a:lnTo>
                      <a:pt x="299783" y="5842"/>
                    </a:lnTo>
                    <a:lnTo>
                      <a:pt x="299783" y="20231"/>
                    </a:lnTo>
                    <a:lnTo>
                      <a:pt x="305612" y="26073"/>
                    </a:lnTo>
                    <a:lnTo>
                      <a:pt x="320014" y="26073"/>
                    </a:lnTo>
                    <a:lnTo>
                      <a:pt x="325843" y="20231"/>
                    </a:lnTo>
                    <a:lnTo>
                      <a:pt x="325843" y="5842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68" name="object 7"/>
            <p:cNvSpPr/>
            <p:nvPr/>
          </p:nvSpPr>
          <p:spPr>
            <a:xfrm rot="16200000">
              <a:off x="11518230" y="27221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8"/>
            <p:cNvSpPr/>
            <p:nvPr/>
          </p:nvSpPr>
          <p:spPr>
            <a:xfrm rot="16200000">
              <a:off x="11413957" y="27221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9"/>
            <p:cNvSpPr/>
            <p:nvPr/>
          </p:nvSpPr>
          <p:spPr>
            <a:xfrm rot="16200000">
              <a:off x="11518230" y="262221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10"/>
            <p:cNvSpPr/>
            <p:nvPr/>
          </p:nvSpPr>
          <p:spPr>
            <a:xfrm rot="16200000">
              <a:off x="11413957" y="262221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11"/>
            <p:cNvSpPr/>
            <p:nvPr/>
          </p:nvSpPr>
          <p:spPr>
            <a:xfrm rot="16200000">
              <a:off x="11518230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12"/>
            <p:cNvSpPr/>
            <p:nvPr/>
          </p:nvSpPr>
          <p:spPr>
            <a:xfrm rot="16200000">
              <a:off x="11413957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13"/>
            <p:cNvSpPr/>
            <p:nvPr/>
          </p:nvSpPr>
          <p:spPr>
            <a:xfrm rot="16200000">
              <a:off x="1130968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14"/>
            <p:cNvSpPr/>
            <p:nvPr/>
          </p:nvSpPr>
          <p:spPr>
            <a:xfrm rot="16200000">
              <a:off x="11205410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15"/>
            <p:cNvSpPr/>
            <p:nvPr/>
          </p:nvSpPr>
          <p:spPr>
            <a:xfrm rot="16200000">
              <a:off x="11101137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16"/>
            <p:cNvSpPr/>
            <p:nvPr/>
          </p:nvSpPr>
          <p:spPr>
            <a:xfrm rot="16200000">
              <a:off x="1099686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17"/>
            <p:cNvSpPr/>
            <p:nvPr/>
          </p:nvSpPr>
          <p:spPr>
            <a:xfrm rot="16200000">
              <a:off x="10892589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18"/>
            <p:cNvSpPr/>
            <p:nvPr/>
          </p:nvSpPr>
          <p:spPr>
            <a:xfrm rot="16200000">
              <a:off x="10788315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19"/>
            <p:cNvSpPr/>
            <p:nvPr/>
          </p:nvSpPr>
          <p:spPr>
            <a:xfrm rot="16200000">
              <a:off x="10684042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20"/>
            <p:cNvSpPr/>
            <p:nvPr/>
          </p:nvSpPr>
          <p:spPr>
            <a:xfrm rot="16200000">
              <a:off x="10579769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21"/>
            <p:cNvSpPr/>
            <p:nvPr/>
          </p:nvSpPr>
          <p:spPr>
            <a:xfrm rot="16200000">
              <a:off x="1047549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22"/>
            <p:cNvSpPr/>
            <p:nvPr/>
          </p:nvSpPr>
          <p:spPr>
            <a:xfrm rot="16200000">
              <a:off x="10371222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23"/>
            <p:cNvSpPr/>
            <p:nvPr/>
          </p:nvSpPr>
          <p:spPr>
            <a:xfrm rot="16200000">
              <a:off x="10266948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24"/>
            <p:cNvSpPr/>
            <p:nvPr/>
          </p:nvSpPr>
          <p:spPr>
            <a:xfrm rot="16200000">
              <a:off x="1016267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25"/>
            <p:cNvSpPr/>
            <p:nvPr/>
          </p:nvSpPr>
          <p:spPr>
            <a:xfrm rot="16200000">
              <a:off x="10058400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26"/>
            <p:cNvSpPr/>
            <p:nvPr/>
          </p:nvSpPr>
          <p:spPr>
            <a:xfrm rot="16200000">
              <a:off x="11518230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27"/>
            <p:cNvSpPr/>
            <p:nvPr/>
          </p:nvSpPr>
          <p:spPr>
            <a:xfrm rot="16200000">
              <a:off x="11413957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28"/>
            <p:cNvSpPr/>
            <p:nvPr/>
          </p:nvSpPr>
          <p:spPr>
            <a:xfrm rot="16200000">
              <a:off x="1130968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29"/>
            <p:cNvSpPr/>
            <p:nvPr/>
          </p:nvSpPr>
          <p:spPr>
            <a:xfrm rot="16200000">
              <a:off x="11205410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30"/>
            <p:cNvSpPr/>
            <p:nvPr/>
          </p:nvSpPr>
          <p:spPr>
            <a:xfrm rot="16200000">
              <a:off x="11101137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31"/>
            <p:cNvSpPr/>
            <p:nvPr/>
          </p:nvSpPr>
          <p:spPr>
            <a:xfrm rot="16200000">
              <a:off x="1099686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32"/>
            <p:cNvSpPr/>
            <p:nvPr/>
          </p:nvSpPr>
          <p:spPr>
            <a:xfrm rot="16200000">
              <a:off x="10892589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33"/>
            <p:cNvSpPr/>
            <p:nvPr/>
          </p:nvSpPr>
          <p:spPr>
            <a:xfrm rot="16200000">
              <a:off x="10788315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34"/>
            <p:cNvSpPr/>
            <p:nvPr/>
          </p:nvSpPr>
          <p:spPr>
            <a:xfrm rot="16200000">
              <a:off x="10684042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35"/>
            <p:cNvSpPr/>
            <p:nvPr/>
          </p:nvSpPr>
          <p:spPr>
            <a:xfrm rot="16200000">
              <a:off x="10579769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36"/>
            <p:cNvSpPr/>
            <p:nvPr/>
          </p:nvSpPr>
          <p:spPr>
            <a:xfrm rot="16200000">
              <a:off x="1047549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37"/>
            <p:cNvSpPr/>
            <p:nvPr/>
          </p:nvSpPr>
          <p:spPr>
            <a:xfrm rot="16200000">
              <a:off x="10371222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38"/>
            <p:cNvSpPr/>
            <p:nvPr/>
          </p:nvSpPr>
          <p:spPr>
            <a:xfrm rot="16200000">
              <a:off x="10266948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39"/>
            <p:cNvSpPr/>
            <p:nvPr/>
          </p:nvSpPr>
          <p:spPr>
            <a:xfrm rot="16200000">
              <a:off x="1016267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40"/>
            <p:cNvSpPr/>
            <p:nvPr/>
          </p:nvSpPr>
          <p:spPr>
            <a:xfrm rot="16200000">
              <a:off x="10058400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1548082"/>
            <a:ext cx="3241447" cy="423201"/>
          </a:xfrm>
          <a:prstGeom prst="roundRect">
            <a:avLst>
              <a:gd name="adj" fmla="val 50000"/>
            </a:avLst>
          </a:prstGeom>
          <a:solidFill>
            <a:srgbClr val="0057B8"/>
          </a:solidFill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 marL="4572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 marL="9144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 marL="13716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 marL="18288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lv-LV" dirty="0" smtClean="0"/>
              <a:t>+ info</a:t>
            </a:r>
            <a:endParaRPr lang="lv-LV" dirty="0"/>
          </a:p>
        </p:txBody>
      </p:sp>
      <p:sp>
        <p:nvSpPr>
          <p:cNvPr id="150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4244078" y="1547656"/>
            <a:ext cx="3044206" cy="423201"/>
          </a:xfrm>
          <a:prstGeom prst="roundRect">
            <a:avLst>
              <a:gd name="adj" fmla="val 50000"/>
            </a:avLst>
          </a:prstGeom>
          <a:solidFill>
            <a:srgbClr val="0057B8"/>
          </a:solidFill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 marL="4572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 marL="9144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 marL="13716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 marL="18288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lv-LV" dirty="0" smtClean="0"/>
              <a:t>+ info</a:t>
            </a:r>
            <a:endParaRPr lang="lv-LV" dirty="0"/>
          </a:p>
        </p:txBody>
      </p:sp>
      <p:sp>
        <p:nvSpPr>
          <p:cNvPr id="151" name="Text Placehold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2140814"/>
            <a:ext cx="2728784" cy="423201"/>
          </a:xfrm>
          <a:prstGeom prst="roundRect">
            <a:avLst>
              <a:gd name="adj" fmla="val 50000"/>
            </a:avLst>
          </a:prstGeom>
          <a:solidFill>
            <a:srgbClr val="0057B8"/>
          </a:solidFill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 marL="4572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 marL="9144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 marL="13716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 marL="18288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lv-LV" dirty="0" smtClean="0"/>
              <a:t>+ info</a:t>
            </a:r>
            <a:endParaRPr lang="lv-LV" dirty="0"/>
          </a:p>
        </p:txBody>
      </p:sp>
      <p:sp>
        <p:nvSpPr>
          <p:cNvPr id="152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3725312" y="2139566"/>
            <a:ext cx="2728784" cy="423201"/>
          </a:xfrm>
          <a:prstGeom prst="roundRect">
            <a:avLst>
              <a:gd name="adj" fmla="val 50000"/>
            </a:avLst>
          </a:prstGeom>
          <a:solidFill>
            <a:srgbClr val="0057B8"/>
          </a:solidFill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 marL="4572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 marL="9144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 marL="13716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 marL="18288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lv-LV" dirty="0" smtClean="0"/>
              <a:t>+ info</a:t>
            </a:r>
            <a:endParaRPr lang="lv-LV" dirty="0"/>
          </a:p>
        </p:txBody>
      </p:sp>
      <p:sp>
        <p:nvSpPr>
          <p:cNvPr id="153" name="Text Placehold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838199" y="2737739"/>
            <a:ext cx="3181865" cy="423201"/>
          </a:xfrm>
          <a:prstGeom prst="roundRect">
            <a:avLst>
              <a:gd name="adj" fmla="val 50000"/>
            </a:avLst>
          </a:prstGeom>
          <a:solidFill>
            <a:srgbClr val="0057B8"/>
          </a:solidFill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 marL="4572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 marL="9144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 marL="13716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 marL="18288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lv-LV" dirty="0" smtClean="0"/>
              <a:t>+ info</a:t>
            </a:r>
            <a:endParaRPr lang="lv-LV" dirty="0"/>
          </a:p>
        </p:txBody>
      </p:sp>
      <p:sp>
        <p:nvSpPr>
          <p:cNvPr id="154" name="Text Placeholder 11"/>
          <p:cNvSpPr>
            <a:spLocks noGrp="1"/>
          </p:cNvSpPr>
          <p:nvPr>
            <p:ph type="body" sz="quarter" idx="20" hasCustomPrompt="1"/>
          </p:nvPr>
        </p:nvSpPr>
        <p:spPr>
          <a:xfrm>
            <a:off x="4197358" y="2731872"/>
            <a:ext cx="3181865" cy="423201"/>
          </a:xfrm>
          <a:prstGeom prst="roundRect">
            <a:avLst>
              <a:gd name="adj" fmla="val 50000"/>
            </a:avLst>
          </a:prstGeom>
          <a:solidFill>
            <a:srgbClr val="0057B8"/>
          </a:solidFill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 marL="4572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 marL="9144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 marL="13716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 marL="1828800" indent="0">
              <a:buNone/>
              <a:defRPr sz="18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lv-LV" dirty="0" smtClean="0"/>
              <a:t>+ info</a:t>
            </a:r>
            <a:endParaRPr lang="lv-LV" dirty="0"/>
          </a:p>
        </p:txBody>
      </p:sp>
      <p:grpSp>
        <p:nvGrpSpPr>
          <p:cNvPr id="144" name="object 5"/>
          <p:cNvGrpSpPr/>
          <p:nvPr userDrawn="1"/>
        </p:nvGrpSpPr>
        <p:grpSpPr>
          <a:xfrm>
            <a:off x="270481" y="6302825"/>
            <a:ext cx="314405" cy="341378"/>
            <a:chOff x="254005" y="6092205"/>
            <a:chExt cx="495934" cy="538480"/>
          </a:xfrm>
        </p:grpSpPr>
        <p:sp>
          <p:nvSpPr>
            <p:cNvPr id="145" name="object 6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6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147" name="object 8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82270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EE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 userDrawn="1"/>
        </p:nvGrpSpPr>
        <p:grpSpPr>
          <a:xfrm>
            <a:off x="9719962" y="1042631"/>
            <a:ext cx="1486500" cy="923192"/>
            <a:chOff x="10058400" y="1825625"/>
            <a:chExt cx="1486500" cy="923192"/>
          </a:xfrm>
        </p:grpSpPr>
        <p:grpSp>
          <p:nvGrpSpPr>
            <p:cNvPr id="149" name="Group 148"/>
            <p:cNvGrpSpPr/>
            <p:nvPr userDrawn="1"/>
          </p:nvGrpSpPr>
          <p:grpSpPr>
            <a:xfrm rot="16200000">
              <a:off x="10538490" y="1345535"/>
              <a:ext cx="526320" cy="1486500"/>
              <a:chOff x="11320996" y="4152900"/>
              <a:chExt cx="526320" cy="1486500"/>
            </a:xfrm>
          </p:grpSpPr>
          <p:sp>
            <p:nvSpPr>
              <p:cNvPr id="184" name="object 3"/>
              <p:cNvSpPr/>
              <p:nvPr/>
            </p:nvSpPr>
            <p:spPr>
              <a:xfrm>
                <a:off x="11321003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5" name="object 4"/>
              <p:cNvSpPr/>
              <p:nvPr/>
            </p:nvSpPr>
            <p:spPr>
              <a:xfrm>
                <a:off x="11321003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6" name="object 5"/>
              <p:cNvSpPr/>
              <p:nvPr/>
            </p:nvSpPr>
            <p:spPr>
              <a:xfrm>
                <a:off x="11420932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7" name="object 6"/>
              <p:cNvSpPr/>
              <p:nvPr/>
            </p:nvSpPr>
            <p:spPr>
              <a:xfrm>
                <a:off x="11420932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8" name="object 7"/>
              <p:cNvSpPr/>
              <p:nvPr/>
            </p:nvSpPr>
            <p:spPr>
              <a:xfrm>
                <a:off x="11520861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9" name="object 8"/>
              <p:cNvSpPr/>
              <p:nvPr/>
            </p:nvSpPr>
            <p:spPr>
              <a:xfrm>
                <a:off x="11520861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0" name="object 9"/>
              <p:cNvSpPr/>
              <p:nvPr/>
            </p:nvSpPr>
            <p:spPr>
              <a:xfrm>
                <a:off x="11620789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1" name="object 10"/>
              <p:cNvSpPr/>
              <p:nvPr/>
            </p:nvSpPr>
            <p:spPr>
              <a:xfrm>
                <a:off x="11620789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2" name="object 11"/>
              <p:cNvSpPr/>
              <p:nvPr/>
            </p:nvSpPr>
            <p:spPr>
              <a:xfrm>
                <a:off x="11720717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3" name="object 12"/>
              <p:cNvSpPr/>
              <p:nvPr/>
            </p:nvSpPr>
            <p:spPr>
              <a:xfrm>
                <a:off x="11720717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4" name="object 13"/>
              <p:cNvSpPr/>
              <p:nvPr/>
            </p:nvSpPr>
            <p:spPr>
              <a:xfrm>
                <a:off x="11720717" y="54041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5" name="object 14"/>
              <p:cNvSpPr/>
              <p:nvPr/>
            </p:nvSpPr>
            <p:spPr>
              <a:xfrm>
                <a:off x="11720717" y="52999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6" name="object 15"/>
              <p:cNvSpPr/>
              <p:nvPr/>
            </p:nvSpPr>
            <p:spPr>
              <a:xfrm>
                <a:off x="11720717" y="51956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7" name="object 16"/>
              <p:cNvSpPr/>
              <p:nvPr/>
            </p:nvSpPr>
            <p:spPr>
              <a:xfrm>
                <a:off x="11720717" y="50913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8" name="object 17"/>
              <p:cNvSpPr/>
              <p:nvPr/>
            </p:nvSpPr>
            <p:spPr>
              <a:xfrm>
                <a:off x="11720717" y="49870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9" name="object 18"/>
              <p:cNvSpPr/>
              <p:nvPr/>
            </p:nvSpPr>
            <p:spPr>
              <a:xfrm>
                <a:off x="11720717" y="4882815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0" name="object 19"/>
              <p:cNvSpPr/>
              <p:nvPr/>
            </p:nvSpPr>
            <p:spPr>
              <a:xfrm>
                <a:off x="11720717" y="47785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1" name="object 20"/>
              <p:cNvSpPr/>
              <p:nvPr/>
            </p:nvSpPr>
            <p:spPr>
              <a:xfrm>
                <a:off x="11720717" y="46742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2" name="object 21"/>
              <p:cNvSpPr/>
              <p:nvPr/>
            </p:nvSpPr>
            <p:spPr>
              <a:xfrm>
                <a:off x="11720717" y="45699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3" name="object 22"/>
              <p:cNvSpPr/>
              <p:nvPr/>
            </p:nvSpPr>
            <p:spPr>
              <a:xfrm>
                <a:off x="11720717" y="44657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4" name="object 23"/>
              <p:cNvSpPr/>
              <p:nvPr/>
            </p:nvSpPr>
            <p:spPr>
              <a:xfrm>
                <a:off x="11720717" y="4361448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5" name="object 24"/>
              <p:cNvSpPr/>
              <p:nvPr/>
            </p:nvSpPr>
            <p:spPr>
              <a:xfrm>
                <a:off x="11720717" y="42571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6" name="object 25"/>
              <p:cNvSpPr/>
              <p:nvPr/>
            </p:nvSpPr>
            <p:spPr>
              <a:xfrm>
                <a:off x="11720717" y="41529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7" name="object 26"/>
              <p:cNvSpPr/>
              <p:nvPr/>
            </p:nvSpPr>
            <p:spPr>
              <a:xfrm>
                <a:off x="11820646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8" name="object 27"/>
              <p:cNvSpPr/>
              <p:nvPr/>
            </p:nvSpPr>
            <p:spPr>
              <a:xfrm>
                <a:off x="11820646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9" name="object 28"/>
              <p:cNvSpPr/>
              <p:nvPr/>
            </p:nvSpPr>
            <p:spPr>
              <a:xfrm>
                <a:off x="11820646" y="54041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0" name="object 29"/>
              <p:cNvSpPr/>
              <p:nvPr/>
            </p:nvSpPr>
            <p:spPr>
              <a:xfrm>
                <a:off x="11820646" y="52999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1" name="object 30"/>
              <p:cNvSpPr/>
              <p:nvPr/>
            </p:nvSpPr>
            <p:spPr>
              <a:xfrm>
                <a:off x="11820646" y="51956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2" name="object 31"/>
              <p:cNvSpPr/>
              <p:nvPr/>
            </p:nvSpPr>
            <p:spPr>
              <a:xfrm>
                <a:off x="11820646" y="50913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3" name="object 32"/>
              <p:cNvSpPr/>
              <p:nvPr/>
            </p:nvSpPr>
            <p:spPr>
              <a:xfrm>
                <a:off x="11820646" y="49870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4" name="object 33"/>
              <p:cNvSpPr/>
              <p:nvPr/>
            </p:nvSpPr>
            <p:spPr>
              <a:xfrm>
                <a:off x="11820646" y="4882815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5" name="object 34"/>
              <p:cNvSpPr/>
              <p:nvPr/>
            </p:nvSpPr>
            <p:spPr>
              <a:xfrm>
                <a:off x="11820646" y="47785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6" name="object 35"/>
              <p:cNvSpPr/>
              <p:nvPr/>
            </p:nvSpPr>
            <p:spPr>
              <a:xfrm>
                <a:off x="11820646" y="46742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7" name="object 36"/>
              <p:cNvSpPr/>
              <p:nvPr/>
            </p:nvSpPr>
            <p:spPr>
              <a:xfrm>
                <a:off x="11820646" y="45699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8" name="object 37"/>
              <p:cNvSpPr/>
              <p:nvPr/>
            </p:nvSpPr>
            <p:spPr>
              <a:xfrm>
                <a:off x="11820646" y="44657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9" name="object 38"/>
              <p:cNvSpPr/>
              <p:nvPr/>
            </p:nvSpPr>
            <p:spPr>
              <a:xfrm>
                <a:off x="11820646" y="4361448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0" name="object 39"/>
              <p:cNvSpPr/>
              <p:nvPr/>
            </p:nvSpPr>
            <p:spPr>
              <a:xfrm>
                <a:off x="11820646" y="42571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1" name="object 40"/>
              <p:cNvSpPr/>
              <p:nvPr/>
            </p:nvSpPr>
            <p:spPr>
              <a:xfrm>
                <a:off x="11820646" y="41529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2" name="object 42"/>
              <p:cNvSpPr/>
              <p:nvPr/>
            </p:nvSpPr>
            <p:spPr>
              <a:xfrm>
                <a:off x="11320996" y="4152900"/>
                <a:ext cx="326390" cy="1277620"/>
              </a:xfrm>
              <a:custGeom>
                <a:avLst/>
                <a:gdLst/>
                <a:ahLst/>
                <a:cxnLst/>
                <a:rect l="l" t="t" r="r" b="b"/>
                <a:pathLst>
                  <a:path w="326390" h="1277620">
                    <a:moveTo>
                      <a:pt x="26060" y="1257122"/>
                    </a:moveTo>
                    <a:lnTo>
                      <a:pt x="20231" y="1251292"/>
                    </a:lnTo>
                    <a:lnTo>
                      <a:pt x="13030" y="1251292"/>
                    </a:lnTo>
                    <a:lnTo>
                      <a:pt x="5829" y="1251292"/>
                    </a:lnTo>
                    <a:lnTo>
                      <a:pt x="0" y="1257122"/>
                    </a:lnTo>
                    <a:lnTo>
                      <a:pt x="0" y="1271524"/>
                    </a:lnTo>
                    <a:lnTo>
                      <a:pt x="5829" y="1277366"/>
                    </a:lnTo>
                    <a:lnTo>
                      <a:pt x="20231" y="1277366"/>
                    </a:lnTo>
                    <a:lnTo>
                      <a:pt x="26060" y="1271524"/>
                    </a:lnTo>
                    <a:lnTo>
                      <a:pt x="26060" y="1257122"/>
                    </a:lnTo>
                    <a:close/>
                  </a:path>
                  <a:path w="326390" h="1277620">
                    <a:moveTo>
                      <a:pt x="26060" y="1152842"/>
                    </a:moveTo>
                    <a:lnTo>
                      <a:pt x="20231" y="1147013"/>
                    </a:lnTo>
                    <a:lnTo>
                      <a:pt x="13030" y="1147013"/>
                    </a:lnTo>
                    <a:lnTo>
                      <a:pt x="5829" y="1147013"/>
                    </a:lnTo>
                    <a:lnTo>
                      <a:pt x="0" y="1152842"/>
                    </a:lnTo>
                    <a:lnTo>
                      <a:pt x="0" y="1167244"/>
                    </a:lnTo>
                    <a:lnTo>
                      <a:pt x="5829" y="1173086"/>
                    </a:lnTo>
                    <a:lnTo>
                      <a:pt x="20231" y="1173086"/>
                    </a:lnTo>
                    <a:lnTo>
                      <a:pt x="26060" y="1167244"/>
                    </a:lnTo>
                    <a:lnTo>
                      <a:pt x="26060" y="1152842"/>
                    </a:lnTo>
                    <a:close/>
                  </a:path>
                  <a:path w="326390" h="1277620">
                    <a:moveTo>
                      <a:pt x="26060" y="1048588"/>
                    </a:moveTo>
                    <a:lnTo>
                      <a:pt x="20231" y="1042746"/>
                    </a:lnTo>
                    <a:lnTo>
                      <a:pt x="13030" y="1042746"/>
                    </a:lnTo>
                    <a:lnTo>
                      <a:pt x="5829" y="1042746"/>
                    </a:lnTo>
                    <a:lnTo>
                      <a:pt x="0" y="1048588"/>
                    </a:lnTo>
                    <a:lnTo>
                      <a:pt x="0" y="1062977"/>
                    </a:lnTo>
                    <a:lnTo>
                      <a:pt x="5829" y="1068819"/>
                    </a:lnTo>
                    <a:lnTo>
                      <a:pt x="20231" y="1068819"/>
                    </a:lnTo>
                    <a:lnTo>
                      <a:pt x="26060" y="1062977"/>
                    </a:lnTo>
                    <a:lnTo>
                      <a:pt x="26060" y="1048588"/>
                    </a:lnTo>
                    <a:close/>
                  </a:path>
                  <a:path w="326390" h="1277620">
                    <a:moveTo>
                      <a:pt x="26060" y="944295"/>
                    </a:moveTo>
                    <a:lnTo>
                      <a:pt x="20231" y="938466"/>
                    </a:lnTo>
                    <a:lnTo>
                      <a:pt x="13030" y="938466"/>
                    </a:lnTo>
                    <a:lnTo>
                      <a:pt x="5829" y="938466"/>
                    </a:lnTo>
                    <a:lnTo>
                      <a:pt x="0" y="944295"/>
                    </a:lnTo>
                    <a:lnTo>
                      <a:pt x="0" y="958697"/>
                    </a:lnTo>
                    <a:lnTo>
                      <a:pt x="5829" y="964539"/>
                    </a:lnTo>
                    <a:lnTo>
                      <a:pt x="20231" y="964539"/>
                    </a:lnTo>
                    <a:lnTo>
                      <a:pt x="26060" y="958697"/>
                    </a:lnTo>
                    <a:lnTo>
                      <a:pt x="26060" y="944295"/>
                    </a:lnTo>
                    <a:close/>
                  </a:path>
                  <a:path w="326390" h="1277620">
                    <a:moveTo>
                      <a:pt x="26060" y="840041"/>
                    </a:moveTo>
                    <a:lnTo>
                      <a:pt x="20231" y="834199"/>
                    </a:lnTo>
                    <a:lnTo>
                      <a:pt x="13030" y="834199"/>
                    </a:lnTo>
                    <a:lnTo>
                      <a:pt x="5829" y="834199"/>
                    </a:lnTo>
                    <a:lnTo>
                      <a:pt x="0" y="840041"/>
                    </a:lnTo>
                    <a:lnTo>
                      <a:pt x="0" y="854430"/>
                    </a:lnTo>
                    <a:lnTo>
                      <a:pt x="5829" y="860272"/>
                    </a:lnTo>
                    <a:lnTo>
                      <a:pt x="20231" y="860272"/>
                    </a:lnTo>
                    <a:lnTo>
                      <a:pt x="26060" y="854430"/>
                    </a:lnTo>
                    <a:lnTo>
                      <a:pt x="26060" y="840041"/>
                    </a:lnTo>
                    <a:close/>
                  </a:path>
                  <a:path w="326390" h="1277620">
                    <a:moveTo>
                      <a:pt x="26060" y="735749"/>
                    </a:moveTo>
                    <a:lnTo>
                      <a:pt x="20231" y="729919"/>
                    </a:lnTo>
                    <a:lnTo>
                      <a:pt x="13030" y="729919"/>
                    </a:lnTo>
                    <a:lnTo>
                      <a:pt x="5829" y="729919"/>
                    </a:lnTo>
                    <a:lnTo>
                      <a:pt x="0" y="735749"/>
                    </a:lnTo>
                    <a:lnTo>
                      <a:pt x="0" y="750150"/>
                    </a:lnTo>
                    <a:lnTo>
                      <a:pt x="5829" y="755992"/>
                    </a:lnTo>
                    <a:lnTo>
                      <a:pt x="20231" y="755992"/>
                    </a:lnTo>
                    <a:lnTo>
                      <a:pt x="26060" y="750150"/>
                    </a:lnTo>
                    <a:lnTo>
                      <a:pt x="26060" y="735749"/>
                    </a:lnTo>
                    <a:close/>
                  </a:path>
                  <a:path w="326390" h="1277620">
                    <a:moveTo>
                      <a:pt x="26060" y="631494"/>
                    </a:moveTo>
                    <a:lnTo>
                      <a:pt x="20231" y="625652"/>
                    </a:lnTo>
                    <a:lnTo>
                      <a:pt x="13030" y="625652"/>
                    </a:lnTo>
                    <a:lnTo>
                      <a:pt x="5829" y="625652"/>
                    </a:lnTo>
                    <a:lnTo>
                      <a:pt x="0" y="631494"/>
                    </a:lnTo>
                    <a:lnTo>
                      <a:pt x="0" y="645883"/>
                    </a:lnTo>
                    <a:lnTo>
                      <a:pt x="5829" y="651725"/>
                    </a:lnTo>
                    <a:lnTo>
                      <a:pt x="20231" y="651725"/>
                    </a:lnTo>
                    <a:lnTo>
                      <a:pt x="26060" y="645883"/>
                    </a:lnTo>
                    <a:lnTo>
                      <a:pt x="26060" y="631494"/>
                    </a:lnTo>
                    <a:close/>
                  </a:path>
                  <a:path w="326390" h="1277620">
                    <a:moveTo>
                      <a:pt x="26060" y="527202"/>
                    </a:moveTo>
                    <a:lnTo>
                      <a:pt x="20231" y="521373"/>
                    </a:lnTo>
                    <a:lnTo>
                      <a:pt x="13030" y="521373"/>
                    </a:lnTo>
                    <a:lnTo>
                      <a:pt x="5829" y="521373"/>
                    </a:lnTo>
                    <a:lnTo>
                      <a:pt x="0" y="527202"/>
                    </a:lnTo>
                    <a:lnTo>
                      <a:pt x="0" y="541604"/>
                    </a:lnTo>
                    <a:lnTo>
                      <a:pt x="5829" y="547446"/>
                    </a:lnTo>
                    <a:lnTo>
                      <a:pt x="20231" y="547446"/>
                    </a:lnTo>
                    <a:lnTo>
                      <a:pt x="26060" y="541604"/>
                    </a:lnTo>
                    <a:lnTo>
                      <a:pt x="26060" y="527202"/>
                    </a:lnTo>
                    <a:close/>
                  </a:path>
                  <a:path w="326390" h="1277620">
                    <a:moveTo>
                      <a:pt x="26060" y="422948"/>
                    </a:moveTo>
                    <a:lnTo>
                      <a:pt x="20231" y="417106"/>
                    </a:lnTo>
                    <a:lnTo>
                      <a:pt x="13030" y="417106"/>
                    </a:lnTo>
                    <a:lnTo>
                      <a:pt x="5829" y="417106"/>
                    </a:lnTo>
                    <a:lnTo>
                      <a:pt x="0" y="422948"/>
                    </a:lnTo>
                    <a:lnTo>
                      <a:pt x="0" y="437337"/>
                    </a:lnTo>
                    <a:lnTo>
                      <a:pt x="5829" y="443179"/>
                    </a:lnTo>
                    <a:lnTo>
                      <a:pt x="20231" y="443179"/>
                    </a:lnTo>
                    <a:lnTo>
                      <a:pt x="26060" y="437337"/>
                    </a:lnTo>
                    <a:lnTo>
                      <a:pt x="26060" y="422948"/>
                    </a:lnTo>
                    <a:close/>
                  </a:path>
                  <a:path w="326390" h="1277620">
                    <a:moveTo>
                      <a:pt x="26060" y="318655"/>
                    </a:moveTo>
                    <a:lnTo>
                      <a:pt x="20231" y="312826"/>
                    </a:lnTo>
                    <a:lnTo>
                      <a:pt x="13030" y="312826"/>
                    </a:lnTo>
                    <a:lnTo>
                      <a:pt x="5829" y="312826"/>
                    </a:lnTo>
                    <a:lnTo>
                      <a:pt x="0" y="318655"/>
                    </a:lnTo>
                    <a:lnTo>
                      <a:pt x="0" y="333057"/>
                    </a:lnTo>
                    <a:lnTo>
                      <a:pt x="5829" y="338899"/>
                    </a:lnTo>
                    <a:lnTo>
                      <a:pt x="20231" y="338899"/>
                    </a:lnTo>
                    <a:lnTo>
                      <a:pt x="26060" y="333057"/>
                    </a:lnTo>
                    <a:lnTo>
                      <a:pt x="26060" y="318655"/>
                    </a:lnTo>
                    <a:close/>
                  </a:path>
                  <a:path w="326390" h="1277620">
                    <a:moveTo>
                      <a:pt x="26060" y="214401"/>
                    </a:moveTo>
                    <a:lnTo>
                      <a:pt x="20231" y="208559"/>
                    </a:lnTo>
                    <a:lnTo>
                      <a:pt x="13030" y="208559"/>
                    </a:lnTo>
                    <a:lnTo>
                      <a:pt x="5829" y="208559"/>
                    </a:lnTo>
                    <a:lnTo>
                      <a:pt x="0" y="214401"/>
                    </a:lnTo>
                    <a:lnTo>
                      <a:pt x="0" y="228790"/>
                    </a:lnTo>
                    <a:lnTo>
                      <a:pt x="5829" y="234632"/>
                    </a:lnTo>
                    <a:lnTo>
                      <a:pt x="20231" y="234632"/>
                    </a:lnTo>
                    <a:lnTo>
                      <a:pt x="26060" y="228790"/>
                    </a:lnTo>
                    <a:lnTo>
                      <a:pt x="26060" y="214401"/>
                    </a:lnTo>
                    <a:close/>
                  </a:path>
                  <a:path w="326390" h="1277620">
                    <a:moveTo>
                      <a:pt x="26060" y="110121"/>
                    </a:moveTo>
                    <a:lnTo>
                      <a:pt x="20231" y="104279"/>
                    </a:lnTo>
                    <a:lnTo>
                      <a:pt x="13030" y="104279"/>
                    </a:lnTo>
                    <a:lnTo>
                      <a:pt x="5829" y="104279"/>
                    </a:lnTo>
                    <a:lnTo>
                      <a:pt x="0" y="110121"/>
                    </a:lnTo>
                    <a:lnTo>
                      <a:pt x="0" y="124510"/>
                    </a:lnTo>
                    <a:lnTo>
                      <a:pt x="5829" y="130352"/>
                    </a:lnTo>
                    <a:lnTo>
                      <a:pt x="20231" y="130352"/>
                    </a:lnTo>
                    <a:lnTo>
                      <a:pt x="26060" y="124510"/>
                    </a:lnTo>
                    <a:lnTo>
                      <a:pt x="26060" y="110121"/>
                    </a:lnTo>
                    <a:close/>
                  </a:path>
                  <a:path w="326390" h="1277620">
                    <a:moveTo>
                      <a:pt x="26060" y="5842"/>
                    </a:moveTo>
                    <a:lnTo>
                      <a:pt x="20231" y="0"/>
                    </a:ln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close/>
                  </a:path>
                  <a:path w="326390" h="1277620">
                    <a:moveTo>
                      <a:pt x="125996" y="1257122"/>
                    </a:moveTo>
                    <a:lnTo>
                      <a:pt x="120167" y="1251292"/>
                    </a:lnTo>
                    <a:lnTo>
                      <a:pt x="112966" y="1251292"/>
                    </a:lnTo>
                    <a:lnTo>
                      <a:pt x="105765" y="1251292"/>
                    </a:lnTo>
                    <a:lnTo>
                      <a:pt x="99936" y="1257122"/>
                    </a:lnTo>
                    <a:lnTo>
                      <a:pt x="99936" y="1271524"/>
                    </a:lnTo>
                    <a:lnTo>
                      <a:pt x="105765" y="1277366"/>
                    </a:lnTo>
                    <a:lnTo>
                      <a:pt x="120167" y="1277366"/>
                    </a:lnTo>
                    <a:lnTo>
                      <a:pt x="125996" y="1271524"/>
                    </a:lnTo>
                    <a:lnTo>
                      <a:pt x="125996" y="1257122"/>
                    </a:lnTo>
                    <a:close/>
                  </a:path>
                  <a:path w="326390" h="1277620">
                    <a:moveTo>
                      <a:pt x="125996" y="1152842"/>
                    </a:moveTo>
                    <a:lnTo>
                      <a:pt x="120167" y="1147013"/>
                    </a:lnTo>
                    <a:lnTo>
                      <a:pt x="112966" y="1147013"/>
                    </a:lnTo>
                    <a:lnTo>
                      <a:pt x="105765" y="1147013"/>
                    </a:lnTo>
                    <a:lnTo>
                      <a:pt x="99936" y="1152842"/>
                    </a:lnTo>
                    <a:lnTo>
                      <a:pt x="99936" y="1167244"/>
                    </a:lnTo>
                    <a:lnTo>
                      <a:pt x="105765" y="1173086"/>
                    </a:lnTo>
                    <a:lnTo>
                      <a:pt x="120167" y="1173086"/>
                    </a:lnTo>
                    <a:lnTo>
                      <a:pt x="125996" y="1167244"/>
                    </a:lnTo>
                    <a:lnTo>
                      <a:pt x="125996" y="1152842"/>
                    </a:lnTo>
                    <a:close/>
                  </a:path>
                  <a:path w="326390" h="1277620">
                    <a:moveTo>
                      <a:pt x="125996" y="1048588"/>
                    </a:moveTo>
                    <a:lnTo>
                      <a:pt x="120167" y="1042746"/>
                    </a:lnTo>
                    <a:lnTo>
                      <a:pt x="112966" y="1042746"/>
                    </a:lnTo>
                    <a:lnTo>
                      <a:pt x="105765" y="1042746"/>
                    </a:lnTo>
                    <a:lnTo>
                      <a:pt x="99936" y="1048588"/>
                    </a:lnTo>
                    <a:lnTo>
                      <a:pt x="99936" y="1062977"/>
                    </a:lnTo>
                    <a:lnTo>
                      <a:pt x="105765" y="1068819"/>
                    </a:lnTo>
                    <a:lnTo>
                      <a:pt x="120167" y="1068819"/>
                    </a:lnTo>
                    <a:lnTo>
                      <a:pt x="125996" y="1062977"/>
                    </a:lnTo>
                    <a:lnTo>
                      <a:pt x="125996" y="1048588"/>
                    </a:lnTo>
                    <a:close/>
                  </a:path>
                  <a:path w="326390" h="1277620">
                    <a:moveTo>
                      <a:pt x="125996" y="944295"/>
                    </a:moveTo>
                    <a:lnTo>
                      <a:pt x="120167" y="938466"/>
                    </a:lnTo>
                    <a:lnTo>
                      <a:pt x="112966" y="938466"/>
                    </a:lnTo>
                    <a:lnTo>
                      <a:pt x="105765" y="938466"/>
                    </a:lnTo>
                    <a:lnTo>
                      <a:pt x="99936" y="944295"/>
                    </a:lnTo>
                    <a:lnTo>
                      <a:pt x="99936" y="958697"/>
                    </a:lnTo>
                    <a:lnTo>
                      <a:pt x="105765" y="964539"/>
                    </a:lnTo>
                    <a:lnTo>
                      <a:pt x="120167" y="964539"/>
                    </a:lnTo>
                    <a:lnTo>
                      <a:pt x="125996" y="958697"/>
                    </a:lnTo>
                    <a:lnTo>
                      <a:pt x="125996" y="944295"/>
                    </a:lnTo>
                    <a:close/>
                  </a:path>
                  <a:path w="326390" h="1277620">
                    <a:moveTo>
                      <a:pt x="125996" y="840041"/>
                    </a:moveTo>
                    <a:lnTo>
                      <a:pt x="120167" y="834199"/>
                    </a:lnTo>
                    <a:lnTo>
                      <a:pt x="112966" y="834199"/>
                    </a:lnTo>
                    <a:lnTo>
                      <a:pt x="105765" y="834199"/>
                    </a:lnTo>
                    <a:lnTo>
                      <a:pt x="99936" y="840041"/>
                    </a:lnTo>
                    <a:lnTo>
                      <a:pt x="99936" y="854430"/>
                    </a:lnTo>
                    <a:lnTo>
                      <a:pt x="105765" y="860272"/>
                    </a:lnTo>
                    <a:lnTo>
                      <a:pt x="120167" y="860272"/>
                    </a:lnTo>
                    <a:lnTo>
                      <a:pt x="125996" y="854430"/>
                    </a:lnTo>
                    <a:lnTo>
                      <a:pt x="125996" y="840041"/>
                    </a:lnTo>
                    <a:close/>
                  </a:path>
                  <a:path w="326390" h="1277620">
                    <a:moveTo>
                      <a:pt x="125996" y="735749"/>
                    </a:moveTo>
                    <a:lnTo>
                      <a:pt x="120167" y="729919"/>
                    </a:lnTo>
                    <a:lnTo>
                      <a:pt x="112966" y="729919"/>
                    </a:lnTo>
                    <a:lnTo>
                      <a:pt x="105765" y="729919"/>
                    </a:lnTo>
                    <a:lnTo>
                      <a:pt x="99936" y="735749"/>
                    </a:lnTo>
                    <a:lnTo>
                      <a:pt x="99936" y="750150"/>
                    </a:lnTo>
                    <a:lnTo>
                      <a:pt x="105765" y="755992"/>
                    </a:lnTo>
                    <a:lnTo>
                      <a:pt x="120167" y="755992"/>
                    </a:lnTo>
                    <a:lnTo>
                      <a:pt x="125996" y="750150"/>
                    </a:lnTo>
                    <a:lnTo>
                      <a:pt x="125996" y="735749"/>
                    </a:lnTo>
                    <a:close/>
                  </a:path>
                  <a:path w="326390" h="1277620">
                    <a:moveTo>
                      <a:pt x="125996" y="631494"/>
                    </a:moveTo>
                    <a:lnTo>
                      <a:pt x="120167" y="625652"/>
                    </a:lnTo>
                    <a:lnTo>
                      <a:pt x="112966" y="625652"/>
                    </a:lnTo>
                    <a:lnTo>
                      <a:pt x="105765" y="625652"/>
                    </a:lnTo>
                    <a:lnTo>
                      <a:pt x="99936" y="631494"/>
                    </a:lnTo>
                    <a:lnTo>
                      <a:pt x="99936" y="645883"/>
                    </a:lnTo>
                    <a:lnTo>
                      <a:pt x="105765" y="651725"/>
                    </a:lnTo>
                    <a:lnTo>
                      <a:pt x="120167" y="651725"/>
                    </a:lnTo>
                    <a:lnTo>
                      <a:pt x="125996" y="645883"/>
                    </a:lnTo>
                    <a:lnTo>
                      <a:pt x="125996" y="631494"/>
                    </a:lnTo>
                    <a:close/>
                  </a:path>
                  <a:path w="326390" h="1277620">
                    <a:moveTo>
                      <a:pt x="125996" y="527202"/>
                    </a:moveTo>
                    <a:lnTo>
                      <a:pt x="120167" y="521373"/>
                    </a:lnTo>
                    <a:lnTo>
                      <a:pt x="112966" y="521373"/>
                    </a:lnTo>
                    <a:lnTo>
                      <a:pt x="105765" y="521373"/>
                    </a:lnTo>
                    <a:lnTo>
                      <a:pt x="99936" y="527202"/>
                    </a:lnTo>
                    <a:lnTo>
                      <a:pt x="99936" y="541604"/>
                    </a:lnTo>
                    <a:lnTo>
                      <a:pt x="105765" y="547446"/>
                    </a:lnTo>
                    <a:lnTo>
                      <a:pt x="120167" y="547446"/>
                    </a:lnTo>
                    <a:lnTo>
                      <a:pt x="125996" y="541604"/>
                    </a:lnTo>
                    <a:lnTo>
                      <a:pt x="125996" y="527202"/>
                    </a:lnTo>
                    <a:close/>
                  </a:path>
                  <a:path w="326390" h="1277620">
                    <a:moveTo>
                      <a:pt x="125996" y="422948"/>
                    </a:moveTo>
                    <a:lnTo>
                      <a:pt x="120167" y="417106"/>
                    </a:lnTo>
                    <a:lnTo>
                      <a:pt x="112966" y="417106"/>
                    </a:lnTo>
                    <a:lnTo>
                      <a:pt x="105765" y="417106"/>
                    </a:lnTo>
                    <a:lnTo>
                      <a:pt x="99936" y="422948"/>
                    </a:lnTo>
                    <a:lnTo>
                      <a:pt x="99936" y="437337"/>
                    </a:lnTo>
                    <a:lnTo>
                      <a:pt x="105765" y="443179"/>
                    </a:lnTo>
                    <a:lnTo>
                      <a:pt x="120167" y="443179"/>
                    </a:lnTo>
                    <a:lnTo>
                      <a:pt x="125996" y="437337"/>
                    </a:lnTo>
                    <a:lnTo>
                      <a:pt x="125996" y="422948"/>
                    </a:lnTo>
                    <a:close/>
                  </a:path>
                  <a:path w="326390" h="1277620">
                    <a:moveTo>
                      <a:pt x="125996" y="318655"/>
                    </a:moveTo>
                    <a:lnTo>
                      <a:pt x="120167" y="312826"/>
                    </a:lnTo>
                    <a:lnTo>
                      <a:pt x="112966" y="312826"/>
                    </a:lnTo>
                    <a:lnTo>
                      <a:pt x="105765" y="312826"/>
                    </a:lnTo>
                    <a:lnTo>
                      <a:pt x="99936" y="318655"/>
                    </a:lnTo>
                    <a:lnTo>
                      <a:pt x="99936" y="333057"/>
                    </a:lnTo>
                    <a:lnTo>
                      <a:pt x="105765" y="338899"/>
                    </a:lnTo>
                    <a:lnTo>
                      <a:pt x="120167" y="338899"/>
                    </a:lnTo>
                    <a:lnTo>
                      <a:pt x="125996" y="333057"/>
                    </a:lnTo>
                    <a:lnTo>
                      <a:pt x="125996" y="318655"/>
                    </a:lnTo>
                    <a:close/>
                  </a:path>
                  <a:path w="326390" h="1277620">
                    <a:moveTo>
                      <a:pt x="125996" y="214401"/>
                    </a:moveTo>
                    <a:lnTo>
                      <a:pt x="120167" y="208559"/>
                    </a:lnTo>
                    <a:lnTo>
                      <a:pt x="112966" y="208559"/>
                    </a:lnTo>
                    <a:lnTo>
                      <a:pt x="105765" y="208559"/>
                    </a:lnTo>
                    <a:lnTo>
                      <a:pt x="99936" y="214401"/>
                    </a:lnTo>
                    <a:lnTo>
                      <a:pt x="99936" y="228790"/>
                    </a:lnTo>
                    <a:lnTo>
                      <a:pt x="105765" y="234632"/>
                    </a:lnTo>
                    <a:lnTo>
                      <a:pt x="120167" y="234632"/>
                    </a:lnTo>
                    <a:lnTo>
                      <a:pt x="125996" y="228790"/>
                    </a:lnTo>
                    <a:lnTo>
                      <a:pt x="125996" y="214401"/>
                    </a:lnTo>
                    <a:close/>
                  </a:path>
                  <a:path w="326390" h="1277620">
                    <a:moveTo>
                      <a:pt x="125996" y="110121"/>
                    </a:moveTo>
                    <a:lnTo>
                      <a:pt x="120167" y="104279"/>
                    </a:lnTo>
                    <a:lnTo>
                      <a:pt x="112966" y="104279"/>
                    </a:lnTo>
                    <a:lnTo>
                      <a:pt x="105765" y="104279"/>
                    </a:lnTo>
                    <a:lnTo>
                      <a:pt x="99936" y="110121"/>
                    </a:lnTo>
                    <a:lnTo>
                      <a:pt x="99936" y="124510"/>
                    </a:lnTo>
                    <a:lnTo>
                      <a:pt x="105765" y="130352"/>
                    </a:lnTo>
                    <a:lnTo>
                      <a:pt x="120167" y="130352"/>
                    </a:lnTo>
                    <a:lnTo>
                      <a:pt x="125996" y="124510"/>
                    </a:lnTo>
                    <a:lnTo>
                      <a:pt x="125996" y="110121"/>
                    </a:lnTo>
                    <a:close/>
                  </a:path>
                  <a:path w="326390" h="1277620">
                    <a:moveTo>
                      <a:pt x="125996" y="5842"/>
                    </a:moveTo>
                    <a:lnTo>
                      <a:pt x="120167" y="0"/>
                    </a:lnTo>
                    <a:lnTo>
                      <a:pt x="112966" y="0"/>
                    </a:lnTo>
                    <a:lnTo>
                      <a:pt x="105765" y="0"/>
                    </a:lnTo>
                    <a:lnTo>
                      <a:pt x="99936" y="5842"/>
                    </a:lnTo>
                    <a:lnTo>
                      <a:pt x="99936" y="20231"/>
                    </a:lnTo>
                    <a:lnTo>
                      <a:pt x="105765" y="26073"/>
                    </a:lnTo>
                    <a:lnTo>
                      <a:pt x="120167" y="26073"/>
                    </a:lnTo>
                    <a:lnTo>
                      <a:pt x="125996" y="20231"/>
                    </a:lnTo>
                    <a:lnTo>
                      <a:pt x="125996" y="5842"/>
                    </a:lnTo>
                    <a:close/>
                  </a:path>
                  <a:path w="326390" h="1277620">
                    <a:moveTo>
                      <a:pt x="225920" y="1257122"/>
                    </a:moveTo>
                    <a:lnTo>
                      <a:pt x="220091" y="1251292"/>
                    </a:lnTo>
                    <a:lnTo>
                      <a:pt x="212890" y="1251292"/>
                    </a:lnTo>
                    <a:lnTo>
                      <a:pt x="205689" y="1251292"/>
                    </a:lnTo>
                    <a:lnTo>
                      <a:pt x="199859" y="1257122"/>
                    </a:lnTo>
                    <a:lnTo>
                      <a:pt x="199859" y="1271524"/>
                    </a:lnTo>
                    <a:lnTo>
                      <a:pt x="205689" y="1277366"/>
                    </a:lnTo>
                    <a:lnTo>
                      <a:pt x="220091" y="1277366"/>
                    </a:lnTo>
                    <a:lnTo>
                      <a:pt x="225920" y="1271524"/>
                    </a:lnTo>
                    <a:lnTo>
                      <a:pt x="225920" y="1257122"/>
                    </a:lnTo>
                    <a:close/>
                  </a:path>
                  <a:path w="326390" h="1277620">
                    <a:moveTo>
                      <a:pt x="225920" y="1152842"/>
                    </a:moveTo>
                    <a:lnTo>
                      <a:pt x="220091" y="1147013"/>
                    </a:lnTo>
                    <a:lnTo>
                      <a:pt x="212890" y="1147013"/>
                    </a:lnTo>
                    <a:lnTo>
                      <a:pt x="205689" y="1147013"/>
                    </a:lnTo>
                    <a:lnTo>
                      <a:pt x="199859" y="1152842"/>
                    </a:lnTo>
                    <a:lnTo>
                      <a:pt x="199859" y="1167244"/>
                    </a:lnTo>
                    <a:lnTo>
                      <a:pt x="205689" y="1173086"/>
                    </a:lnTo>
                    <a:lnTo>
                      <a:pt x="220091" y="1173086"/>
                    </a:lnTo>
                    <a:lnTo>
                      <a:pt x="225920" y="1167244"/>
                    </a:lnTo>
                    <a:lnTo>
                      <a:pt x="225920" y="1152842"/>
                    </a:lnTo>
                    <a:close/>
                  </a:path>
                  <a:path w="326390" h="1277620">
                    <a:moveTo>
                      <a:pt x="225920" y="1048588"/>
                    </a:moveTo>
                    <a:lnTo>
                      <a:pt x="220091" y="1042746"/>
                    </a:lnTo>
                    <a:lnTo>
                      <a:pt x="212890" y="1042746"/>
                    </a:lnTo>
                    <a:lnTo>
                      <a:pt x="205689" y="1042746"/>
                    </a:lnTo>
                    <a:lnTo>
                      <a:pt x="199859" y="1048588"/>
                    </a:lnTo>
                    <a:lnTo>
                      <a:pt x="199859" y="1062977"/>
                    </a:lnTo>
                    <a:lnTo>
                      <a:pt x="205689" y="1068819"/>
                    </a:lnTo>
                    <a:lnTo>
                      <a:pt x="220091" y="1068819"/>
                    </a:lnTo>
                    <a:lnTo>
                      <a:pt x="225920" y="1062977"/>
                    </a:lnTo>
                    <a:lnTo>
                      <a:pt x="225920" y="1048588"/>
                    </a:lnTo>
                    <a:close/>
                  </a:path>
                  <a:path w="326390" h="1277620">
                    <a:moveTo>
                      <a:pt x="225920" y="944295"/>
                    </a:moveTo>
                    <a:lnTo>
                      <a:pt x="220091" y="938466"/>
                    </a:lnTo>
                    <a:lnTo>
                      <a:pt x="212890" y="938466"/>
                    </a:lnTo>
                    <a:lnTo>
                      <a:pt x="205689" y="938466"/>
                    </a:lnTo>
                    <a:lnTo>
                      <a:pt x="199859" y="944295"/>
                    </a:lnTo>
                    <a:lnTo>
                      <a:pt x="199859" y="958697"/>
                    </a:lnTo>
                    <a:lnTo>
                      <a:pt x="205689" y="964539"/>
                    </a:lnTo>
                    <a:lnTo>
                      <a:pt x="220091" y="964539"/>
                    </a:lnTo>
                    <a:lnTo>
                      <a:pt x="225920" y="958697"/>
                    </a:lnTo>
                    <a:lnTo>
                      <a:pt x="225920" y="944295"/>
                    </a:lnTo>
                    <a:close/>
                  </a:path>
                  <a:path w="326390" h="1277620">
                    <a:moveTo>
                      <a:pt x="225920" y="840041"/>
                    </a:moveTo>
                    <a:lnTo>
                      <a:pt x="220091" y="834199"/>
                    </a:lnTo>
                    <a:lnTo>
                      <a:pt x="212890" y="834199"/>
                    </a:lnTo>
                    <a:lnTo>
                      <a:pt x="205689" y="834199"/>
                    </a:lnTo>
                    <a:lnTo>
                      <a:pt x="199859" y="840041"/>
                    </a:lnTo>
                    <a:lnTo>
                      <a:pt x="199859" y="854430"/>
                    </a:lnTo>
                    <a:lnTo>
                      <a:pt x="205689" y="860272"/>
                    </a:lnTo>
                    <a:lnTo>
                      <a:pt x="220091" y="860272"/>
                    </a:lnTo>
                    <a:lnTo>
                      <a:pt x="225920" y="854430"/>
                    </a:lnTo>
                    <a:lnTo>
                      <a:pt x="225920" y="840041"/>
                    </a:lnTo>
                    <a:close/>
                  </a:path>
                  <a:path w="326390" h="1277620">
                    <a:moveTo>
                      <a:pt x="225920" y="735749"/>
                    </a:moveTo>
                    <a:lnTo>
                      <a:pt x="220091" y="729919"/>
                    </a:lnTo>
                    <a:lnTo>
                      <a:pt x="212890" y="729919"/>
                    </a:lnTo>
                    <a:lnTo>
                      <a:pt x="205689" y="729919"/>
                    </a:lnTo>
                    <a:lnTo>
                      <a:pt x="199859" y="735749"/>
                    </a:lnTo>
                    <a:lnTo>
                      <a:pt x="199859" y="750150"/>
                    </a:lnTo>
                    <a:lnTo>
                      <a:pt x="205689" y="755992"/>
                    </a:lnTo>
                    <a:lnTo>
                      <a:pt x="220091" y="755992"/>
                    </a:lnTo>
                    <a:lnTo>
                      <a:pt x="225920" y="750150"/>
                    </a:lnTo>
                    <a:lnTo>
                      <a:pt x="225920" y="735749"/>
                    </a:lnTo>
                    <a:close/>
                  </a:path>
                  <a:path w="326390" h="1277620">
                    <a:moveTo>
                      <a:pt x="225920" y="631494"/>
                    </a:moveTo>
                    <a:lnTo>
                      <a:pt x="220091" y="625652"/>
                    </a:lnTo>
                    <a:lnTo>
                      <a:pt x="212890" y="625652"/>
                    </a:lnTo>
                    <a:lnTo>
                      <a:pt x="205689" y="625652"/>
                    </a:lnTo>
                    <a:lnTo>
                      <a:pt x="199859" y="631494"/>
                    </a:lnTo>
                    <a:lnTo>
                      <a:pt x="199859" y="645883"/>
                    </a:lnTo>
                    <a:lnTo>
                      <a:pt x="205689" y="651725"/>
                    </a:lnTo>
                    <a:lnTo>
                      <a:pt x="220091" y="651725"/>
                    </a:lnTo>
                    <a:lnTo>
                      <a:pt x="225920" y="645883"/>
                    </a:lnTo>
                    <a:lnTo>
                      <a:pt x="225920" y="631494"/>
                    </a:lnTo>
                    <a:close/>
                  </a:path>
                  <a:path w="326390" h="1277620">
                    <a:moveTo>
                      <a:pt x="225920" y="527202"/>
                    </a:moveTo>
                    <a:lnTo>
                      <a:pt x="220091" y="521373"/>
                    </a:lnTo>
                    <a:lnTo>
                      <a:pt x="212890" y="521373"/>
                    </a:lnTo>
                    <a:lnTo>
                      <a:pt x="205689" y="521373"/>
                    </a:lnTo>
                    <a:lnTo>
                      <a:pt x="199859" y="527202"/>
                    </a:lnTo>
                    <a:lnTo>
                      <a:pt x="199859" y="541604"/>
                    </a:lnTo>
                    <a:lnTo>
                      <a:pt x="205689" y="547446"/>
                    </a:lnTo>
                    <a:lnTo>
                      <a:pt x="220091" y="547446"/>
                    </a:lnTo>
                    <a:lnTo>
                      <a:pt x="225920" y="541604"/>
                    </a:lnTo>
                    <a:lnTo>
                      <a:pt x="225920" y="527202"/>
                    </a:lnTo>
                    <a:close/>
                  </a:path>
                  <a:path w="326390" h="1277620">
                    <a:moveTo>
                      <a:pt x="225920" y="422948"/>
                    </a:moveTo>
                    <a:lnTo>
                      <a:pt x="220091" y="417106"/>
                    </a:lnTo>
                    <a:lnTo>
                      <a:pt x="212890" y="417106"/>
                    </a:lnTo>
                    <a:lnTo>
                      <a:pt x="205689" y="417106"/>
                    </a:lnTo>
                    <a:lnTo>
                      <a:pt x="199859" y="422948"/>
                    </a:lnTo>
                    <a:lnTo>
                      <a:pt x="199859" y="437337"/>
                    </a:lnTo>
                    <a:lnTo>
                      <a:pt x="205689" y="443179"/>
                    </a:lnTo>
                    <a:lnTo>
                      <a:pt x="220091" y="443179"/>
                    </a:lnTo>
                    <a:lnTo>
                      <a:pt x="225920" y="437337"/>
                    </a:lnTo>
                    <a:lnTo>
                      <a:pt x="225920" y="422948"/>
                    </a:lnTo>
                    <a:close/>
                  </a:path>
                  <a:path w="326390" h="1277620">
                    <a:moveTo>
                      <a:pt x="225920" y="318655"/>
                    </a:moveTo>
                    <a:lnTo>
                      <a:pt x="220091" y="312826"/>
                    </a:lnTo>
                    <a:lnTo>
                      <a:pt x="212890" y="312826"/>
                    </a:lnTo>
                    <a:lnTo>
                      <a:pt x="205689" y="312826"/>
                    </a:lnTo>
                    <a:lnTo>
                      <a:pt x="199859" y="318655"/>
                    </a:lnTo>
                    <a:lnTo>
                      <a:pt x="199859" y="333057"/>
                    </a:lnTo>
                    <a:lnTo>
                      <a:pt x="205689" y="338899"/>
                    </a:lnTo>
                    <a:lnTo>
                      <a:pt x="220091" y="338899"/>
                    </a:lnTo>
                    <a:lnTo>
                      <a:pt x="225920" y="333057"/>
                    </a:lnTo>
                    <a:lnTo>
                      <a:pt x="225920" y="318655"/>
                    </a:lnTo>
                    <a:close/>
                  </a:path>
                  <a:path w="326390" h="1277620">
                    <a:moveTo>
                      <a:pt x="225920" y="214401"/>
                    </a:moveTo>
                    <a:lnTo>
                      <a:pt x="220091" y="208559"/>
                    </a:lnTo>
                    <a:lnTo>
                      <a:pt x="212890" y="208559"/>
                    </a:lnTo>
                    <a:lnTo>
                      <a:pt x="205689" y="208559"/>
                    </a:lnTo>
                    <a:lnTo>
                      <a:pt x="199859" y="214401"/>
                    </a:lnTo>
                    <a:lnTo>
                      <a:pt x="199859" y="228790"/>
                    </a:lnTo>
                    <a:lnTo>
                      <a:pt x="205689" y="234632"/>
                    </a:lnTo>
                    <a:lnTo>
                      <a:pt x="220091" y="234632"/>
                    </a:lnTo>
                    <a:lnTo>
                      <a:pt x="225920" y="228790"/>
                    </a:lnTo>
                    <a:lnTo>
                      <a:pt x="225920" y="214401"/>
                    </a:lnTo>
                    <a:close/>
                  </a:path>
                  <a:path w="326390" h="1277620">
                    <a:moveTo>
                      <a:pt x="225920" y="110121"/>
                    </a:moveTo>
                    <a:lnTo>
                      <a:pt x="220091" y="104279"/>
                    </a:lnTo>
                    <a:lnTo>
                      <a:pt x="212890" y="104279"/>
                    </a:lnTo>
                    <a:lnTo>
                      <a:pt x="205689" y="104279"/>
                    </a:lnTo>
                    <a:lnTo>
                      <a:pt x="199859" y="110121"/>
                    </a:lnTo>
                    <a:lnTo>
                      <a:pt x="199859" y="124510"/>
                    </a:lnTo>
                    <a:lnTo>
                      <a:pt x="205689" y="130352"/>
                    </a:lnTo>
                    <a:lnTo>
                      <a:pt x="220091" y="130352"/>
                    </a:lnTo>
                    <a:lnTo>
                      <a:pt x="225920" y="124510"/>
                    </a:lnTo>
                    <a:lnTo>
                      <a:pt x="225920" y="110121"/>
                    </a:lnTo>
                    <a:close/>
                  </a:path>
                  <a:path w="326390" h="1277620">
                    <a:moveTo>
                      <a:pt x="225920" y="5842"/>
                    </a:moveTo>
                    <a:lnTo>
                      <a:pt x="220091" y="0"/>
                    </a:lnTo>
                    <a:lnTo>
                      <a:pt x="212890" y="0"/>
                    </a:lnTo>
                    <a:lnTo>
                      <a:pt x="205689" y="0"/>
                    </a:lnTo>
                    <a:lnTo>
                      <a:pt x="199859" y="5842"/>
                    </a:lnTo>
                    <a:lnTo>
                      <a:pt x="199859" y="20231"/>
                    </a:lnTo>
                    <a:lnTo>
                      <a:pt x="205689" y="26073"/>
                    </a:lnTo>
                    <a:lnTo>
                      <a:pt x="220091" y="26073"/>
                    </a:lnTo>
                    <a:lnTo>
                      <a:pt x="225920" y="20231"/>
                    </a:lnTo>
                    <a:lnTo>
                      <a:pt x="225920" y="5842"/>
                    </a:lnTo>
                    <a:close/>
                  </a:path>
                  <a:path w="326390" h="1277620">
                    <a:moveTo>
                      <a:pt x="325843" y="1257122"/>
                    </a:moveTo>
                    <a:lnTo>
                      <a:pt x="320014" y="1251292"/>
                    </a:lnTo>
                    <a:lnTo>
                      <a:pt x="312813" y="1251292"/>
                    </a:lnTo>
                    <a:lnTo>
                      <a:pt x="305612" y="1251292"/>
                    </a:lnTo>
                    <a:lnTo>
                      <a:pt x="299783" y="1257122"/>
                    </a:lnTo>
                    <a:lnTo>
                      <a:pt x="299783" y="1271524"/>
                    </a:lnTo>
                    <a:lnTo>
                      <a:pt x="305612" y="1277366"/>
                    </a:lnTo>
                    <a:lnTo>
                      <a:pt x="320014" y="1277366"/>
                    </a:lnTo>
                    <a:lnTo>
                      <a:pt x="325843" y="1271524"/>
                    </a:lnTo>
                    <a:lnTo>
                      <a:pt x="325843" y="1257122"/>
                    </a:lnTo>
                    <a:close/>
                  </a:path>
                  <a:path w="326390" h="1277620">
                    <a:moveTo>
                      <a:pt x="325843" y="1152842"/>
                    </a:moveTo>
                    <a:lnTo>
                      <a:pt x="320014" y="1147013"/>
                    </a:lnTo>
                    <a:lnTo>
                      <a:pt x="312813" y="1147013"/>
                    </a:lnTo>
                    <a:lnTo>
                      <a:pt x="305612" y="1147013"/>
                    </a:lnTo>
                    <a:lnTo>
                      <a:pt x="299783" y="1152842"/>
                    </a:lnTo>
                    <a:lnTo>
                      <a:pt x="299783" y="1167244"/>
                    </a:lnTo>
                    <a:lnTo>
                      <a:pt x="305612" y="1173086"/>
                    </a:lnTo>
                    <a:lnTo>
                      <a:pt x="320014" y="1173086"/>
                    </a:lnTo>
                    <a:lnTo>
                      <a:pt x="325843" y="1167244"/>
                    </a:lnTo>
                    <a:lnTo>
                      <a:pt x="325843" y="1152842"/>
                    </a:lnTo>
                    <a:close/>
                  </a:path>
                  <a:path w="326390" h="1277620">
                    <a:moveTo>
                      <a:pt x="325843" y="1048588"/>
                    </a:moveTo>
                    <a:lnTo>
                      <a:pt x="320014" y="1042746"/>
                    </a:lnTo>
                    <a:lnTo>
                      <a:pt x="312813" y="1042746"/>
                    </a:lnTo>
                    <a:lnTo>
                      <a:pt x="305612" y="1042746"/>
                    </a:lnTo>
                    <a:lnTo>
                      <a:pt x="299783" y="1048588"/>
                    </a:lnTo>
                    <a:lnTo>
                      <a:pt x="299783" y="1062977"/>
                    </a:lnTo>
                    <a:lnTo>
                      <a:pt x="305612" y="1068819"/>
                    </a:lnTo>
                    <a:lnTo>
                      <a:pt x="320014" y="1068819"/>
                    </a:lnTo>
                    <a:lnTo>
                      <a:pt x="325843" y="1062977"/>
                    </a:lnTo>
                    <a:lnTo>
                      <a:pt x="325843" y="1048588"/>
                    </a:lnTo>
                    <a:close/>
                  </a:path>
                  <a:path w="326390" h="1277620">
                    <a:moveTo>
                      <a:pt x="325843" y="944295"/>
                    </a:moveTo>
                    <a:lnTo>
                      <a:pt x="320014" y="938466"/>
                    </a:lnTo>
                    <a:lnTo>
                      <a:pt x="312813" y="938466"/>
                    </a:lnTo>
                    <a:lnTo>
                      <a:pt x="305612" y="938466"/>
                    </a:lnTo>
                    <a:lnTo>
                      <a:pt x="299783" y="944295"/>
                    </a:lnTo>
                    <a:lnTo>
                      <a:pt x="299783" y="958697"/>
                    </a:lnTo>
                    <a:lnTo>
                      <a:pt x="305612" y="964539"/>
                    </a:lnTo>
                    <a:lnTo>
                      <a:pt x="320014" y="964539"/>
                    </a:lnTo>
                    <a:lnTo>
                      <a:pt x="325843" y="958697"/>
                    </a:lnTo>
                    <a:lnTo>
                      <a:pt x="325843" y="944295"/>
                    </a:lnTo>
                    <a:close/>
                  </a:path>
                  <a:path w="326390" h="1277620">
                    <a:moveTo>
                      <a:pt x="325843" y="840041"/>
                    </a:moveTo>
                    <a:lnTo>
                      <a:pt x="320014" y="834199"/>
                    </a:lnTo>
                    <a:lnTo>
                      <a:pt x="312813" y="834199"/>
                    </a:lnTo>
                    <a:lnTo>
                      <a:pt x="305612" y="834199"/>
                    </a:lnTo>
                    <a:lnTo>
                      <a:pt x="299783" y="840041"/>
                    </a:lnTo>
                    <a:lnTo>
                      <a:pt x="299783" y="854430"/>
                    </a:lnTo>
                    <a:lnTo>
                      <a:pt x="305612" y="860272"/>
                    </a:lnTo>
                    <a:lnTo>
                      <a:pt x="320014" y="860272"/>
                    </a:lnTo>
                    <a:lnTo>
                      <a:pt x="325843" y="854430"/>
                    </a:lnTo>
                    <a:lnTo>
                      <a:pt x="325843" y="840041"/>
                    </a:lnTo>
                    <a:close/>
                  </a:path>
                  <a:path w="326390" h="1277620">
                    <a:moveTo>
                      <a:pt x="325843" y="735749"/>
                    </a:moveTo>
                    <a:lnTo>
                      <a:pt x="320014" y="729919"/>
                    </a:lnTo>
                    <a:lnTo>
                      <a:pt x="312813" y="729919"/>
                    </a:lnTo>
                    <a:lnTo>
                      <a:pt x="305612" y="729919"/>
                    </a:lnTo>
                    <a:lnTo>
                      <a:pt x="299783" y="735749"/>
                    </a:lnTo>
                    <a:lnTo>
                      <a:pt x="299783" y="750150"/>
                    </a:lnTo>
                    <a:lnTo>
                      <a:pt x="305612" y="755992"/>
                    </a:lnTo>
                    <a:lnTo>
                      <a:pt x="320014" y="755992"/>
                    </a:lnTo>
                    <a:lnTo>
                      <a:pt x="325843" y="750150"/>
                    </a:lnTo>
                    <a:lnTo>
                      <a:pt x="325843" y="735749"/>
                    </a:lnTo>
                    <a:close/>
                  </a:path>
                  <a:path w="326390" h="1277620">
                    <a:moveTo>
                      <a:pt x="325843" y="631494"/>
                    </a:moveTo>
                    <a:lnTo>
                      <a:pt x="320014" y="625652"/>
                    </a:lnTo>
                    <a:lnTo>
                      <a:pt x="312813" y="625652"/>
                    </a:lnTo>
                    <a:lnTo>
                      <a:pt x="305612" y="625652"/>
                    </a:lnTo>
                    <a:lnTo>
                      <a:pt x="299783" y="631494"/>
                    </a:lnTo>
                    <a:lnTo>
                      <a:pt x="299783" y="645883"/>
                    </a:lnTo>
                    <a:lnTo>
                      <a:pt x="305612" y="651725"/>
                    </a:lnTo>
                    <a:lnTo>
                      <a:pt x="320014" y="651725"/>
                    </a:lnTo>
                    <a:lnTo>
                      <a:pt x="325843" y="645883"/>
                    </a:lnTo>
                    <a:lnTo>
                      <a:pt x="325843" y="631494"/>
                    </a:lnTo>
                    <a:close/>
                  </a:path>
                  <a:path w="326390" h="1277620">
                    <a:moveTo>
                      <a:pt x="325843" y="527202"/>
                    </a:moveTo>
                    <a:lnTo>
                      <a:pt x="320014" y="521373"/>
                    </a:lnTo>
                    <a:lnTo>
                      <a:pt x="312813" y="521373"/>
                    </a:lnTo>
                    <a:lnTo>
                      <a:pt x="305612" y="521373"/>
                    </a:lnTo>
                    <a:lnTo>
                      <a:pt x="299783" y="527202"/>
                    </a:lnTo>
                    <a:lnTo>
                      <a:pt x="299783" y="541604"/>
                    </a:lnTo>
                    <a:lnTo>
                      <a:pt x="305612" y="547446"/>
                    </a:lnTo>
                    <a:lnTo>
                      <a:pt x="320014" y="547446"/>
                    </a:lnTo>
                    <a:lnTo>
                      <a:pt x="325843" y="541604"/>
                    </a:lnTo>
                    <a:lnTo>
                      <a:pt x="325843" y="527202"/>
                    </a:lnTo>
                    <a:close/>
                  </a:path>
                  <a:path w="326390" h="1277620">
                    <a:moveTo>
                      <a:pt x="325843" y="422948"/>
                    </a:moveTo>
                    <a:lnTo>
                      <a:pt x="320014" y="417106"/>
                    </a:lnTo>
                    <a:lnTo>
                      <a:pt x="312813" y="417106"/>
                    </a:lnTo>
                    <a:lnTo>
                      <a:pt x="305612" y="417106"/>
                    </a:lnTo>
                    <a:lnTo>
                      <a:pt x="299783" y="422948"/>
                    </a:lnTo>
                    <a:lnTo>
                      <a:pt x="299783" y="437337"/>
                    </a:lnTo>
                    <a:lnTo>
                      <a:pt x="305612" y="443179"/>
                    </a:lnTo>
                    <a:lnTo>
                      <a:pt x="320014" y="443179"/>
                    </a:lnTo>
                    <a:lnTo>
                      <a:pt x="325843" y="437337"/>
                    </a:lnTo>
                    <a:lnTo>
                      <a:pt x="325843" y="422948"/>
                    </a:lnTo>
                    <a:close/>
                  </a:path>
                  <a:path w="326390" h="1277620">
                    <a:moveTo>
                      <a:pt x="325843" y="318655"/>
                    </a:moveTo>
                    <a:lnTo>
                      <a:pt x="320014" y="312826"/>
                    </a:lnTo>
                    <a:lnTo>
                      <a:pt x="312813" y="312826"/>
                    </a:lnTo>
                    <a:lnTo>
                      <a:pt x="305612" y="312826"/>
                    </a:lnTo>
                    <a:lnTo>
                      <a:pt x="299783" y="318655"/>
                    </a:lnTo>
                    <a:lnTo>
                      <a:pt x="299783" y="333057"/>
                    </a:lnTo>
                    <a:lnTo>
                      <a:pt x="305612" y="338899"/>
                    </a:lnTo>
                    <a:lnTo>
                      <a:pt x="320014" y="338899"/>
                    </a:lnTo>
                    <a:lnTo>
                      <a:pt x="325843" y="333057"/>
                    </a:lnTo>
                    <a:lnTo>
                      <a:pt x="325843" y="318655"/>
                    </a:lnTo>
                    <a:close/>
                  </a:path>
                  <a:path w="326390" h="1277620">
                    <a:moveTo>
                      <a:pt x="325843" y="214401"/>
                    </a:moveTo>
                    <a:lnTo>
                      <a:pt x="320014" y="208559"/>
                    </a:lnTo>
                    <a:lnTo>
                      <a:pt x="312813" y="208559"/>
                    </a:lnTo>
                    <a:lnTo>
                      <a:pt x="305612" y="208559"/>
                    </a:lnTo>
                    <a:lnTo>
                      <a:pt x="299783" y="214401"/>
                    </a:lnTo>
                    <a:lnTo>
                      <a:pt x="299783" y="228790"/>
                    </a:lnTo>
                    <a:lnTo>
                      <a:pt x="305612" y="234632"/>
                    </a:lnTo>
                    <a:lnTo>
                      <a:pt x="320014" y="234632"/>
                    </a:lnTo>
                    <a:lnTo>
                      <a:pt x="325843" y="228790"/>
                    </a:lnTo>
                    <a:lnTo>
                      <a:pt x="325843" y="214401"/>
                    </a:lnTo>
                    <a:close/>
                  </a:path>
                  <a:path w="326390" h="1277620">
                    <a:moveTo>
                      <a:pt x="325843" y="110121"/>
                    </a:moveTo>
                    <a:lnTo>
                      <a:pt x="320014" y="104279"/>
                    </a:lnTo>
                    <a:lnTo>
                      <a:pt x="312813" y="104279"/>
                    </a:lnTo>
                    <a:lnTo>
                      <a:pt x="305612" y="104279"/>
                    </a:lnTo>
                    <a:lnTo>
                      <a:pt x="299783" y="110121"/>
                    </a:lnTo>
                    <a:lnTo>
                      <a:pt x="299783" y="124510"/>
                    </a:lnTo>
                    <a:lnTo>
                      <a:pt x="305612" y="130352"/>
                    </a:lnTo>
                    <a:lnTo>
                      <a:pt x="320014" y="130352"/>
                    </a:lnTo>
                    <a:lnTo>
                      <a:pt x="325843" y="124510"/>
                    </a:lnTo>
                    <a:lnTo>
                      <a:pt x="325843" y="110121"/>
                    </a:lnTo>
                    <a:close/>
                  </a:path>
                  <a:path w="326390" h="1277620">
                    <a:moveTo>
                      <a:pt x="325843" y="5842"/>
                    </a:moveTo>
                    <a:lnTo>
                      <a:pt x="320014" y="0"/>
                    </a:lnTo>
                    <a:lnTo>
                      <a:pt x="312813" y="0"/>
                    </a:lnTo>
                    <a:lnTo>
                      <a:pt x="305612" y="0"/>
                    </a:lnTo>
                    <a:lnTo>
                      <a:pt x="299783" y="5842"/>
                    </a:lnTo>
                    <a:lnTo>
                      <a:pt x="299783" y="20231"/>
                    </a:lnTo>
                    <a:lnTo>
                      <a:pt x="305612" y="26073"/>
                    </a:lnTo>
                    <a:lnTo>
                      <a:pt x="320014" y="26073"/>
                    </a:lnTo>
                    <a:lnTo>
                      <a:pt x="325843" y="20231"/>
                    </a:lnTo>
                    <a:lnTo>
                      <a:pt x="325843" y="5842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50" name="object 7"/>
            <p:cNvSpPr/>
            <p:nvPr/>
          </p:nvSpPr>
          <p:spPr>
            <a:xfrm rot="16200000">
              <a:off x="11518230" y="27221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8"/>
            <p:cNvSpPr/>
            <p:nvPr/>
          </p:nvSpPr>
          <p:spPr>
            <a:xfrm rot="16200000">
              <a:off x="11413957" y="27221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9"/>
            <p:cNvSpPr/>
            <p:nvPr/>
          </p:nvSpPr>
          <p:spPr>
            <a:xfrm rot="16200000">
              <a:off x="11518230" y="262221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0"/>
            <p:cNvSpPr/>
            <p:nvPr/>
          </p:nvSpPr>
          <p:spPr>
            <a:xfrm rot="16200000">
              <a:off x="11413957" y="262221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1"/>
            <p:cNvSpPr/>
            <p:nvPr/>
          </p:nvSpPr>
          <p:spPr>
            <a:xfrm rot="16200000">
              <a:off x="11518230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2"/>
            <p:cNvSpPr/>
            <p:nvPr/>
          </p:nvSpPr>
          <p:spPr>
            <a:xfrm rot="16200000">
              <a:off x="11413957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3"/>
            <p:cNvSpPr/>
            <p:nvPr/>
          </p:nvSpPr>
          <p:spPr>
            <a:xfrm rot="16200000">
              <a:off x="1130968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4"/>
            <p:cNvSpPr/>
            <p:nvPr/>
          </p:nvSpPr>
          <p:spPr>
            <a:xfrm rot="16200000">
              <a:off x="11205410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"/>
            <p:cNvSpPr/>
            <p:nvPr/>
          </p:nvSpPr>
          <p:spPr>
            <a:xfrm rot="16200000">
              <a:off x="11101137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6"/>
            <p:cNvSpPr/>
            <p:nvPr/>
          </p:nvSpPr>
          <p:spPr>
            <a:xfrm rot="16200000">
              <a:off x="1099686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7"/>
            <p:cNvSpPr/>
            <p:nvPr/>
          </p:nvSpPr>
          <p:spPr>
            <a:xfrm rot="16200000">
              <a:off x="10892589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8"/>
            <p:cNvSpPr/>
            <p:nvPr/>
          </p:nvSpPr>
          <p:spPr>
            <a:xfrm rot="16200000">
              <a:off x="10788315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9"/>
            <p:cNvSpPr/>
            <p:nvPr/>
          </p:nvSpPr>
          <p:spPr>
            <a:xfrm rot="16200000">
              <a:off x="10684042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20"/>
            <p:cNvSpPr/>
            <p:nvPr/>
          </p:nvSpPr>
          <p:spPr>
            <a:xfrm rot="16200000">
              <a:off x="10579769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21"/>
            <p:cNvSpPr/>
            <p:nvPr/>
          </p:nvSpPr>
          <p:spPr>
            <a:xfrm rot="16200000">
              <a:off x="1047549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22"/>
            <p:cNvSpPr/>
            <p:nvPr/>
          </p:nvSpPr>
          <p:spPr>
            <a:xfrm rot="16200000">
              <a:off x="10371222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23"/>
            <p:cNvSpPr/>
            <p:nvPr/>
          </p:nvSpPr>
          <p:spPr>
            <a:xfrm rot="16200000">
              <a:off x="10266948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24"/>
            <p:cNvSpPr/>
            <p:nvPr/>
          </p:nvSpPr>
          <p:spPr>
            <a:xfrm rot="16200000">
              <a:off x="1016267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25"/>
            <p:cNvSpPr/>
            <p:nvPr/>
          </p:nvSpPr>
          <p:spPr>
            <a:xfrm rot="16200000">
              <a:off x="10058400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26"/>
            <p:cNvSpPr/>
            <p:nvPr/>
          </p:nvSpPr>
          <p:spPr>
            <a:xfrm rot="16200000">
              <a:off x="11518230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27"/>
            <p:cNvSpPr/>
            <p:nvPr/>
          </p:nvSpPr>
          <p:spPr>
            <a:xfrm rot="16200000">
              <a:off x="11413957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28"/>
            <p:cNvSpPr/>
            <p:nvPr/>
          </p:nvSpPr>
          <p:spPr>
            <a:xfrm rot="16200000">
              <a:off x="1130968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29"/>
            <p:cNvSpPr/>
            <p:nvPr/>
          </p:nvSpPr>
          <p:spPr>
            <a:xfrm rot="16200000">
              <a:off x="11205410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30"/>
            <p:cNvSpPr/>
            <p:nvPr/>
          </p:nvSpPr>
          <p:spPr>
            <a:xfrm rot="16200000">
              <a:off x="11101137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31"/>
            <p:cNvSpPr/>
            <p:nvPr/>
          </p:nvSpPr>
          <p:spPr>
            <a:xfrm rot="16200000">
              <a:off x="1099686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32"/>
            <p:cNvSpPr/>
            <p:nvPr/>
          </p:nvSpPr>
          <p:spPr>
            <a:xfrm rot="16200000">
              <a:off x="10892589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33"/>
            <p:cNvSpPr/>
            <p:nvPr/>
          </p:nvSpPr>
          <p:spPr>
            <a:xfrm rot="16200000">
              <a:off x="10788315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34"/>
            <p:cNvSpPr/>
            <p:nvPr/>
          </p:nvSpPr>
          <p:spPr>
            <a:xfrm rot="16200000">
              <a:off x="10684042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35"/>
            <p:cNvSpPr/>
            <p:nvPr/>
          </p:nvSpPr>
          <p:spPr>
            <a:xfrm rot="16200000">
              <a:off x="10579769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36"/>
            <p:cNvSpPr/>
            <p:nvPr/>
          </p:nvSpPr>
          <p:spPr>
            <a:xfrm rot="16200000">
              <a:off x="1047549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37"/>
            <p:cNvSpPr/>
            <p:nvPr/>
          </p:nvSpPr>
          <p:spPr>
            <a:xfrm rot="16200000">
              <a:off x="10371222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38"/>
            <p:cNvSpPr/>
            <p:nvPr/>
          </p:nvSpPr>
          <p:spPr>
            <a:xfrm rot="16200000">
              <a:off x="10266948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39"/>
            <p:cNvSpPr/>
            <p:nvPr/>
          </p:nvSpPr>
          <p:spPr>
            <a:xfrm rot="16200000">
              <a:off x="1016267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40"/>
            <p:cNvSpPr/>
            <p:nvPr/>
          </p:nvSpPr>
          <p:spPr>
            <a:xfrm rot="16200000">
              <a:off x="10058400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Rectangle 14"/>
          <p:cNvSpPr/>
          <p:nvPr userDrawn="1"/>
        </p:nvSpPr>
        <p:spPr>
          <a:xfrm>
            <a:off x="7444430" y="1781175"/>
            <a:ext cx="3909369" cy="4392555"/>
          </a:xfrm>
          <a:prstGeom prst="rect">
            <a:avLst/>
          </a:prstGeom>
          <a:solidFill>
            <a:srgbClr val="005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25" name="Rectangle 224"/>
          <p:cNvSpPr/>
          <p:nvPr userDrawn="1"/>
        </p:nvSpPr>
        <p:spPr>
          <a:xfrm>
            <a:off x="7158281" y="1296664"/>
            <a:ext cx="3909369" cy="2389512"/>
          </a:xfrm>
          <a:prstGeom prst="rect">
            <a:avLst/>
          </a:prstGeom>
          <a:solidFill>
            <a:srgbClr val="005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801824"/>
          </a:xfrm>
        </p:spPr>
        <p:txBody>
          <a:bodyPr>
            <a:normAutofit/>
          </a:bodyPr>
          <a:lstStyle>
            <a:lvl1pPr>
              <a:defRPr sz="3800">
                <a:solidFill>
                  <a:srgbClr val="0057B8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en-US" dirty="0" smtClean="0"/>
              <a:t>Title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869"/>
            <a:ext cx="5600700" cy="4888094"/>
          </a:xfrm>
        </p:spPr>
        <p:txBody>
          <a:bodyPr>
            <a:normAutofit/>
          </a:bodyPr>
          <a:lstStyle>
            <a:lvl1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rgbClr val="0057B8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44" name="Content Placeholder 2"/>
          <p:cNvSpPr>
            <a:spLocks noGrp="1"/>
          </p:cNvSpPr>
          <p:nvPr>
            <p:ph idx="13"/>
          </p:nvPr>
        </p:nvSpPr>
        <p:spPr>
          <a:xfrm>
            <a:off x="7660221" y="1895475"/>
            <a:ext cx="3458737" cy="3378128"/>
          </a:xfr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buNone/>
              <a:defRPr sz="1400" b="0">
                <a:solidFill>
                  <a:schemeClr val="bg1"/>
                </a:solidFill>
                <a:latin typeface="Libre Baskerville italic" panose="02000000000000000000" pitchFamily="2" charset="0"/>
                <a:ea typeface="Inter" panose="020B0502030000000004" pitchFamily="34" charset="0"/>
              </a:defRPr>
            </a:lvl1pPr>
            <a:lvl2pPr marL="457200" indent="0">
              <a:buNone/>
              <a:defRPr sz="14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 marL="914400" indent="0">
              <a:buNone/>
              <a:defRPr sz="14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 marL="1371600" indent="0">
              <a:buNone/>
              <a:defRPr sz="14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 marL="1828800" indent="0">
              <a:buNone/>
              <a:defRPr sz="14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223" name="Content Placeholder 2"/>
          <p:cNvSpPr>
            <a:spLocks noGrp="1"/>
          </p:cNvSpPr>
          <p:nvPr>
            <p:ph idx="14"/>
          </p:nvPr>
        </p:nvSpPr>
        <p:spPr>
          <a:xfrm>
            <a:off x="7660221" y="5373532"/>
            <a:ext cx="3458737" cy="611213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200" i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 marL="457200" indent="0">
              <a:buNone/>
              <a:defRPr sz="14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 marL="914400" indent="0">
              <a:buNone/>
              <a:defRPr sz="14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 marL="1371600" indent="0">
              <a:buNone/>
              <a:defRPr sz="14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 marL="1828800" indent="0">
              <a:buNone/>
              <a:defRPr sz="14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224" name="object 9"/>
          <p:cNvSpPr txBox="1"/>
          <p:nvPr userDrawn="1"/>
        </p:nvSpPr>
        <p:spPr>
          <a:xfrm>
            <a:off x="7070275" y="1180403"/>
            <a:ext cx="598971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600" i="1" spc="-5" dirty="0" smtClean="0">
                <a:solidFill>
                  <a:schemeClr val="bg1"/>
                </a:solidFill>
                <a:latin typeface="Gilroy" panose="00000500000000000000" pitchFamily="50" charset="-70"/>
                <a:cs typeface="Libre Baskerville"/>
              </a:rPr>
              <a:t>“</a:t>
            </a:r>
            <a:endParaRPr lang="lv-LV" sz="9600" dirty="0">
              <a:solidFill>
                <a:schemeClr val="bg1"/>
              </a:solidFill>
              <a:latin typeface="Gilroy" panose="00000500000000000000" pitchFamily="50" charset="-70"/>
              <a:cs typeface="Gilroy-Medium"/>
            </a:endParaRPr>
          </a:p>
        </p:txBody>
      </p:sp>
      <p:grpSp>
        <p:nvGrpSpPr>
          <p:cNvPr id="226" name="Group 225"/>
          <p:cNvGrpSpPr/>
          <p:nvPr userDrawn="1"/>
        </p:nvGrpSpPr>
        <p:grpSpPr>
          <a:xfrm flipH="1" flipV="1">
            <a:off x="7278948" y="5510451"/>
            <a:ext cx="1486500" cy="923192"/>
            <a:chOff x="10058400" y="1825625"/>
            <a:chExt cx="1486500" cy="923192"/>
          </a:xfrm>
        </p:grpSpPr>
        <p:grpSp>
          <p:nvGrpSpPr>
            <p:cNvPr id="227" name="Group 226"/>
            <p:cNvGrpSpPr/>
            <p:nvPr userDrawn="1"/>
          </p:nvGrpSpPr>
          <p:grpSpPr>
            <a:xfrm rot="16200000">
              <a:off x="10538490" y="1345535"/>
              <a:ext cx="526320" cy="1486500"/>
              <a:chOff x="11320996" y="4152900"/>
              <a:chExt cx="526320" cy="1486500"/>
            </a:xfrm>
          </p:grpSpPr>
          <p:sp>
            <p:nvSpPr>
              <p:cNvPr id="262" name="object 3"/>
              <p:cNvSpPr/>
              <p:nvPr/>
            </p:nvSpPr>
            <p:spPr>
              <a:xfrm>
                <a:off x="11321003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3" name="object 4"/>
              <p:cNvSpPr/>
              <p:nvPr/>
            </p:nvSpPr>
            <p:spPr>
              <a:xfrm>
                <a:off x="11321003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4" name="object 5"/>
              <p:cNvSpPr/>
              <p:nvPr/>
            </p:nvSpPr>
            <p:spPr>
              <a:xfrm>
                <a:off x="11420932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5" name="object 6"/>
              <p:cNvSpPr/>
              <p:nvPr/>
            </p:nvSpPr>
            <p:spPr>
              <a:xfrm>
                <a:off x="11420932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6" name="object 7"/>
              <p:cNvSpPr/>
              <p:nvPr/>
            </p:nvSpPr>
            <p:spPr>
              <a:xfrm>
                <a:off x="11520861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7" name="object 8"/>
              <p:cNvSpPr/>
              <p:nvPr/>
            </p:nvSpPr>
            <p:spPr>
              <a:xfrm>
                <a:off x="11520861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8" name="object 9"/>
              <p:cNvSpPr/>
              <p:nvPr/>
            </p:nvSpPr>
            <p:spPr>
              <a:xfrm>
                <a:off x="11620789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9" name="object 10"/>
              <p:cNvSpPr/>
              <p:nvPr/>
            </p:nvSpPr>
            <p:spPr>
              <a:xfrm>
                <a:off x="11620789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0" name="object 11"/>
              <p:cNvSpPr/>
              <p:nvPr/>
            </p:nvSpPr>
            <p:spPr>
              <a:xfrm>
                <a:off x="11720717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1" name="object 12"/>
              <p:cNvSpPr/>
              <p:nvPr/>
            </p:nvSpPr>
            <p:spPr>
              <a:xfrm>
                <a:off x="11720717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2" name="object 13"/>
              <p:cNvSpPr/>
              <p:nvPr/>
            </p:nvSpPr>
            <p:spPr>
              <a:xfrm>
                <a:off x="11720717" y="54041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3" name="object 14"/>
              <p:cNvSpPr/>
              <p:nvPr/>
            </p:nvSpPr>
            <p:spPr>
              <a:xfrm>
                <a:off x="11720717" y="52999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4" name="object 15"/>
              <p:cNvSpPr/>
              <p:nvPr/>
            </p:nvSpPr>
            <p:spPr>
              <a:xfrm>
                <a:off x="11720717" y="51956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5" name="object 16"/>
              <p:cNvSpPr/>
              <p:nvPr/>
            </p:nvSpPr>
            <p:spPr>
              <a:xfrm>
                <a:off x="11720717" y="50913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6" name="object 17"/>
              <p:cNvSpPr/>
              <p:nvPr/>
            </p:nvSpPr>
            <p:spPr>
              <a:xfrm>
                <a:off x="11720717" y="49870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7" name="object 18"/>
              <p:cNvSpPr/>
              <p:nvPr/>
            </p:nvSpPr>
            <p:spPr>
              <a:xfrm>
                <a:off x="11720717" y="4882815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8" name="object 19"/>
              <p:cNvSpPr/>
              <p:nvPr/>
            </p:nvSpPr>
            <p:spPr>
              <a:xfrm>
                <a:off x="11720717" y="47785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9" name="object 20"/>
              <p:cNvSpPr/>
              <p:nvPr/>
            </p:nvSpPr>
            <p:spPr>
              <a:xfrm>
                <a:off x="11720717" y="46742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0" name="object 21"/>
              <p:cNvSpPr/>
              <p:nvPr/>
            </p:nvSpPr>
            <p:spPr>
              <a:xfrm>
                <a:off x="11720717" y="45699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1" name="object 22"/>
              <p:cNvSpPr/>
              <p:nvPr/>
            </p:nvSpPr>
            <p:spPr>
              <a:xfrm>
                <a:off x="11720717" y="44657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2" name="object 23"/>
              <p:cNvSpPr/>
              <p:nvPr/>
            </p:nvSpPr>
            <p:spPr>
              <a:xfrm>
                <a:off x="11720717" y="4361448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3" name="object 24"/>
              <p:cNvSpPr/>
              <p:nvPr/>
            </p:nvSpPr>
            <p:spPr>
              <a:xfrm>
                <a:off x="11720717" y="42571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4" name="object 25"/>
              <p:cNvSpPr/>
              <p:nvPr/>
            </p:nvSpPr>
            <p:spPr>
              <a:xfrm>
                <a:off x="11720717" y="41529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5" name="object 26"/>
              <p:cNvSpPr/>
              <p:nvPr/>
            </p:nvSpPr>
            <p:spPr>
              <a:xfrm>
                <a:off x="11820646" y="56127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6" name="object 27"/>
              <p:cNvSpPr/>
              <p:nvPr/>
            </p:nvSpPr>
            <p:spPr>
              <a:xfrm>
                <a:off x="11820646" y="55084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7" name="object 28"/>
              <p:cNvSpPr/>
              <p:nvPr/>
            </p:nvSpPr>
            <p:spPr>
              <a:xfrm>
                <a:off x="11820646" y="54041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8" name="object 29"/>
              <p:cNvSpPr/>
              <p:nvPr/>
            </p:nvSpPr>
            <p:spPr>
              <a:xfrm>
                <a:off x="11820646" y="52999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9" name="object 30"/>
              <p:cNvSpPr/>
              <p:nvPr/>
            </p:nvSpPr>
            <p:spPr>
              <a:xfrm>
                <a:off x="11820646" y="51956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0" name="object 31"/>
              <p:cNvSpPr/>
              <p:nvPr/>
            </p:nvSpPr>
            <p:spPr>
              <a:xfrm>
                <a:off x="11820646" y="50913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1" name="object 32"/>
              <p:cNvSpPr/>
              <p:nvPr/>
            </p:nvSpPr>
            <p:spPr>
              <a:xfrm>
                <a:off x="11820646" y="49870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2" name="object 33"/>
              <p:cNvSpPr/>
              <p:nvPr/>
            </p:nvSpPr>
            <p:spPr>
              <a:xfrm>
                <a:off x="11820646" y="4882815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3" name="object 34"/>
              <p:cNvSpPr/>
              <p:nvPr/>
            </p:nvSpPr>
            <p:spPr>
              <a:xfrm>
                <a:off x="11820646" y="47785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4" name="object 35"/>
              <p:cNvSpPr/>
              <p:nvPr/>
            </p:nvSpPr>
            <p:spPr>
              <a:xfrm>
                <a:off x="11820646" y="46742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5" name="object 36"/>
              <p:cNvSpPr/>
              <p:nvPr/>
            </p:nvSpPr>
            <p:spPr>
              <a:xfrm>
                <a:off x="11820646" y="45699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6" name="object 37"/>
              <p:cNvSpPr/>
              <p:nvPr/>
            </p:nvSpPr>
            <p:spPr>
              <a:xfrm>
                <a:off x="11820646" y="44657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7" name="object 38"/>
              <p:cNvSpPr/>
              <p:nvPr/>
            </p:nvSpPr>
            <p:spPr>
              <a:xfrm>
                <a:off x="11820646" y="4361448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1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1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8" name="object 39"/>
              <p:cNvSpPr/>
              <p:nvPr/>
            </p:nvSpPr>
            <p:spPr>
              <a:xfrm>
                <a:off x="11820646" y="42571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9" name="object 40"/>
              <p:cNvSpPr/>
              <p:nvPr/>
            </p:nvSpPr>
            <p:spPr>
              <a:xfrm>
                <a:off x="11820646" y="41529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0" name="object 42"/>
              <p:cNvSpPr/>
              <p:nvPr/>
            </p:nvSpPr>
            <p:spPr>
              <a:xfrm>
                <a:off x="11320996" y="4152900"/>
                <a:ext cx="326390" cy="1277620"/>
              </a:xfrm>
              <a:custGeom>
                <a:avLst/>
                <a:gdLst/>
                <a:ahLst/>
                <a:cxnLst/>
                <a:rect l="l" t="t" r="r" b="b"/>
                <a:pathLst>
                  <a:path w="326390" h="1277620">
                    <a:moveTo>
                      <a:pt x="26060" y="1257122"/>
                    </a:moveTo>
                    <a:lnTo>
                      <a:pt x="20231" y="1251292"/>
                    </a:lnTo>
                    <a:lnTo>
                      <a:pt x="13030" y="1251292"/>
                    </a:lnTo>
                    <a:lnTo>
                      <a:pt x="5829" y="1251292"/>
                    </a:lnTo>
                    <a:lnTo>
                      <a:pt x="0" y="1257122"/>
                    </a:lnTo>
                    <a:lnTo>
                      <a:pt x="0" y="1271524"/>
                    </a:lnTo>
                    <a:lnTo>
                      <a:pt x="5829" y="1277366"/>
                    </a:lnTo>
                    <a:lnTo>
                      <a:pt x="20231" y="1277366"/>
                    </a:lnTo>
                    <a:lnTo>
                      <a:pt x="26060" y="1271524"/>
                    </a:lnTo>
                    <a:lnTo>
                      <a:pt x="26060" y="1257122"/>
                    </a:lnTo>
                    <a:close/>
                  </a:path>
                  <a:path w="326390" h="1277620">
                    <a:moveTo>
                      <a:pt x="26060" y="1152842"/>
                    </a:moveTo>
                    <a:lnTo>
                      <a:pt x="20231" y="1147013"/>
                    </a:lnTo>
                    <a:lnTo>
                      <a:pt x="13030" y="1147013"/>
                    </a:lnTo>
                    <a:lnTo>
                      <a:pt x="5829" y="1147013"/>
                    </a:lnTo>
                    <a:lnTo>
                      <a:pt x="0" y="1152842"/>
                    </a:lnTo>
                    <a:lnTo>
                      <a:pt x="0" y="1167244"/>
                    </a:lnTo>
                    <a:lnTo>
                      <a:pt x="5829" y="1173086"/>
                    </a:lnTo>
                    <a:lnTo>
                      <a:pt x="20231" y="1173086"/>
                    </a:lnTo>
                    <a:lnTo>
                      <a:pt x="26060" y="1167244"/>
                    </a:lnTo>
                    <a:lnTo>
                      <a:pt x="26060" y="1152842"/>
                    </a:lnTo>
                    <a:close/>
                  </a:path>
                  <a:path w="326390" h="1277620">
                    <a:moveTo>
                      <a:pt x="26060" y="1048588"/>
                    </a:moveTo>
                    <a:lnTo>
                      <a:pt x="20231" y="1042746"/>
                    </a:lnTo>
                    <a:lnTo>
                      <a:pt x="13030" y="1042746"/>
                    </a:lnTo>
                    <a:lnTo>
                      <a:pt x="5829" y="1042746"/>
                    </a:lnTo>
                    <a:lnTo>
                      <a:pt x="0" y="1048588"/>
                    </a:lnTo>
                    <a:lnTo>
                      <a:pt x="0" y="1062977"/>
                    </a:lnTo>
                    <a:lnTo>
                      <a:pt x="5829" y="1068819"/>
                    </a:lnTo>
                    <a:lnTo>
                      <a:pt x="20231" y="1068819"/>
                    </a:lnTo>
                    <a:lnTo>
                      <a:pt x="26060" y="1062977"/>
                    </a:lnTo>
                    <a:lnTo>
                      <a:pt x="26060" y="1048588"/>
                    </a:lnTo>
                    <a:close/>
                  </a:path>
                  <a:path w="326390" h="1277620">
                    <a:moveTo>
                      <a:pt x="26060" y="944295"/>
                    </a:moveTo>
                    <a:lnTo>
                      <a:pt x="20231" y="938466"/>
                    </a:lnTo>
                    <a:lnTo>
                      <a:pt x="13030" y="938466"/>
                    </a:lnTo>
                    <a:lnTo>
                      <a:pt x="5829" y="938466"/>
                    </a:lnTo>
                    <a:lnTo>
                      <a:pt x="0" y="944295"/>
                    </a:lnTo>
                    <a:lnTo>
                      <a:pt x="0" y="958697"/>
                    </a:lnTo>
                    <a:lnTo>
                      <a:pt x="5829" y="964539"/>
                    </a:lnTo>
                    <a:lnTo>
                      <a:pt x="20231" y="964539"/>
                    </a:lnTo>
                    <a:lnTo>
                      <a:pt x="26060" y="958697"/>
                    </a:lnTo>
                    <a:lnTo>
                      <a:pt x="26060" y="944295"/>
                    </a:lnTo>
                    <a:close/>
                  </a:path>
                  <a:path w="326390" h="1277620">
                    <a:moveTo>
                      <a:pt x="26060" y="840041"/>
                    </a:moveTo>
                    <a:lnTo>
                      <a:pt x="20231" y="834199"/>
                    </a:lnTo>
                    <a:lnTo>
                      <a:pt x="13030" y="834199"/>
                    </a:lnTo>
                    <a:lnTo>
                      <a:pt x="5829" y="834199"/>
                    </a:lnTo>
                    <a:lnTo>
                      <a:pt x="0" y="840041"/>
                    </a:lnTo>
                    <a:lnTo>
                      <a:pt x="0" y="854430"/>
                    </a:lnTo>
                    <a:lnTo>
                      <a:pt x="5829" y="860272"/>
                    </a:lnTo>
                    <a:lnTo>
                      <a:pt x="20231" y="860272"/>
                    </a:lnTo>
                    <a:lnTo>
                      <a:pt x="26060" y="854430"/>
                    </a:lnTo>
                    <a:lnTo>
                      <a:pt x="26060" y="840041"/>
                    </a:lnTo>
                    <a:close/>
                  </a:path>
                  <a:path w="326390" h="1277620">
                    <a:moveTo>
                      <a:pt x="26060" y="735749"/>
                    </a:moveTo>
                    <a:lnTo>
                      <a:pt x="20231" y="729919"/>
                    </a:lnTo>
                    <a:lnTo>
                      <a:pt x="13030" y="729919"/>
                    </a:lnTo>
                    <a:lnTo>
                      <a:pt x="5829" y="729919"/>
                    </a:lnTo>
                    <a:lnTo>
                      <a:pt x="0" y="735749"/>
                    </a:lnTo>
                    <a:lnTo>
                      <a:pt x="0" y="750150"/>
                    </a:lnTo>
                    <a:lnTo>
                      <a:pt x="5829" y="755992"/>
                    </a:lnTo>
                    <a:lnTo>
                      <a:pt x="20231" y="755992"/>
                    </a:lnTo>
                    <a:lnTo>
                      <a:pt x="26060" y="750150"/>
                    </a:lnTo>
                    <a:lnTo>
                      <a:pt x="26060" y="735749"/>
                    </a:lnTo>
                    <a:close/>
                  </a:path>
                  <a:path w="326390" h="1277620">
                    <a:moveTo>
                      <a:pt x="26060" y="631494"/>
                    </a:moveTo>
                    <a:lnTo>
                      <a:pt x="20231" y="625652"/>
                    </a:lnTo>
                    <a:lnTo>
                      <a:pt x="13030" y="625652"/>
                    </a:lnTo>
                    <a:lnTo>
                      <a:pt x="5829" y="625652"/>
                    </a:lnTo>
                    <a:lnTo>
                      <a:pt x="0" y="631494"/>
                    </a:lnTo>
                    <a:lnTo>
                      <a:pt x="0" y="645883"/>
                    </a:lnTo>
                    <a:lnTo>
                      <a:pt x="5829" y="651725"/>
                    </a:lnTo>
                    <a:lnTo>
                      <a:pt x="20231" y="651725"/>
                    </a:lnTo>
                    <a:lnTo>
                      <a:pt x="26060" y="645883"/>
                    </a:lnTo>
                    <a:lnTo>
                      <a:pt x="26060" y="631494"/>
                    </a:lnTo>
                    <a:close/>
                  </a:path>
                  <a:path w="326390" h="1277620">
                    <a:moveTo>
                      <a:pt x="26060" y="527202"/>
                    </a:moveTo>
                    <a:lnTo>
                      <a:pt x="20231" y="521373"/>
                    </a:lnTo>
                    <a:lnTo>
                      <a:pt x="13030" y="521373"/>
                    </a:lnTo>
                    <a:lnTo>
                      <a:pt x="5829" y="521373"/>
                    </a:lnTo>
                    <a:lnTo>
                      <a:pt x="0" y="527202"/>
                    </a:lnTo>
                    <a:lnTo>
                      <a:pt x="0" y="541604"/>
                    </a:lnTo>
                    <a:lnTo>
                      <a:pt x="5829" y="547446"/>
                    </a:lnTo>
                    <a:lnTo>
                      <a:pt x="20231" y="547446"/>
                    </a:lnTo>
                    <a:lnTo>
                      <a:pt x="26060" y="541604"/>
                    </a:lnTo>
                    <a:lnTo>
                      <a:pt x="26060" y="527202"/>
                    </a:lnTo>
                    <a:close/>
                  </a:path>
                  <a:path w="326390" h="1277620">
                    <a:moveTo>
                      <a:pt x="26060" y="422948"/>
                    </a:moveTo>
                    <a:lnTo>
                      <a:pt x="20231" y="417106"/>
                    </a:lnTo>
                    <a:lnTo>
                      <a:pt x="13030" y="417106"/>
                    </a:lnTo>
                    <a:lnTo>
                      <a:pt x="5829" y="417106"/>
                    </a:lnTo>
                    <a:lnTo>
                      <a:pt x="0" y="422948"/>
                    </a:lnTo>
                    <a:lnTo>
                      <a:pt x="0" y="437337"/>
                    </a:lnTo>
                    <a:lnTo>
                      <a:pt x="5829" y="443179"/>
                    </a:lnTo>
                    <a:lnTo>
                      <a:pt x="20231" y="443179"/>
                    </a:lnTo>
                    <a:lnTo>
                      <a:pt x="26060" y="437337"/>
                    </a:lnTo>
                    <a:lnTo>
                      <a:pt x="26060" y="422948"/>
                    </a:lnTo>
                    <a:close/>
                  </a:path>
                  <a:path w="326390" h="1277620">
                    <a:moveTo>
                      <a:pt x="26060" y="318655"/>
                    </a:moveTo>
                    <a:lnTo>
                      <a:pt x="20231" y="312826"/>
                    </a:lnTo>
                    <a:lnTo>
                      <a:pt x="13030" y="312826"/>
                    </a:lnTo>
                    <a:lnTo>
                      <a:pt x="5829" y="312826"/>
                    </a:lnTo>
                    <a:lnTo>
                      <a:pt x="0" y="318655"/>
                    </a:lnTo>
                    <a:lnTo>
                      <a:pt x="0" y="333057"/>
                    </a:lnTo>
                    <a:lnTo>
                      <a:pt x="5829" y="338899"/>
                    </a:lnTo>
                    <a:lnTo>
                      <a:pt x="20231" y="338899"/>
                    </a:lnTo>
                    <a:lnTo>
                      <a:pt x="26060" y="333057"/>
                    </a:lnTo>
                    <a:lnTo>
                      <a:pt x="26060" y="318655"/>
                    </a:lnTo>
                    <a:close/>
                  </a:path>
                  <a:path w="326390" h="1277620">
                    <a:moveTo>
                      <a:pt x="26060" y="214401"/>
                    </a:moveTo>
                    <a:lnTo>
                      <a:pt x="20231" y="208559"/>
                    </a:lnTo>
                    <a:lnTo>
                      <a:pt x="13030" y="208559"/>
                    </a:lnTo>
                    <a:lnTo>
                      <a:pt x="5829" y="208559"/>
                    </a:lnTo>
                    <a:lnTo>
                      <a:pt x="0" y="214401"/>
                    </a:lnTo>
                    <a:lnTo>
                      <a:pt x="0" y="228790"/>
                    </a:lnTo>
                    <a:lnTo>
                      <a:pt x="5829" y="234632"/>
                    </a:lnTo>
                    <a:lnTo>
                      <a:pt x="20231" y="234632"/>
                    </a:lnTo>
                    <a:lnTo>
                      <a:pt x="26060" y="228790"/>
                    </a:lnTo>
                    <a:lnTo>
                      <a:pt x="26060" y="214401"/>
                    </a:lnTo>
                    <a:close/>
                  </a:path>
                  <a:path w="326390" h="1277620">
                    <a:moveTo>
                      <a:pt x="26060" y="110121"/>
                    </a:moveTo>
                    <a:lnTo>
                      <a:pt x="20231" y="104279"/>
                    </a:lnTo>
                    <a:lnTo>
                      <a:pt x="13030" y="104279"/>
                    </a:lnTo>
                    <a:lnTo>
                      <a:pt x="5829" y="104279"/>
                    </a:lnTo>
                    <a:lnTo>
                      <a:pt x="0" y="110121"/>
                    </a:lnTo>
                    <a:lnTo>
                      <a:pt x="0" y="124510"/>
                    </a:lnTo>
                    <a:lnTo>
                      <a:pt x="5829" y="130352"/>
                    </a:lnTo>
                    <a:lnTo>
                      <a:pt x="20231" y="130352"/>
                    </a:lnTo>
                    <a:lnTo>
                      <a:pt x="26060" y="124510"/>
                    </a:lnTo>
                    <a:lnTo>
                      <a:pt x="26060" y="110121"/>
                    </a:lnTo>
                    <a:close/>
                  </a:path>
                  <a:path w="326390" h="1277620">
                    <a:moveTo>
                      <a:pt x="26060" y="5842"/>
                    </a:moveTo>
                    <a:lnTo>
                      <a:pt x="20231" y="0"/>
                    </a:ln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close/>
                  </a:path>
                  <a:path w="326390" h="1277620">
                    <a:moveTo>
                      <a:pt x="125996" y="1257122"/>
                    </a:moveTo>
                    <a:lnTo>
                      <a:pt x="120167" y="1251292"/>
                    </a:lnTo>
                    <a:lnTo>
                      <a:pt x="112966" y="1251292"/>
                    </a:lnTo>
                    <a:lnTo>
                      <a:pt x="105765" y="1251292"/>
                    </a:lnTo>
                    <a:lnTo>
                      <a:pt x="99936" y="1257122"/>
                    </a:lnTo>
                    <a:lnTo>
                      <a:pt x="99936" y="1271524"/>
                    </a:lnTo>
                    <a:lnTo>
                      <a:pt x="105765" y="1277366"/>
                    </a:lnTo>
                    <a:lnTo>
                      <a:pt x="120167" y="1277366"/>
                    </a:lnTo>
                    <a:lnTo>
                      <a:pt x="125996" y="1271524"/>
                    </a:lnTo>
                    <a:lnTo>
                      <a:pt x="125996" y="1257122"/>
                    </a:lnTo>
                    <a:close/>
                  </a:path>
                  <a:path w="326390" h="1277620">
                    <a:moveTo>
                      <a:pt x="125996" y="1152842"/>
                    </a:moveTo>
                    <a:lnTo>
                      <a:pt x="120167" y="1147013"/>
                    </a:lnTo>
                    <a:lnTo>
                      <a:pt x="112966" y="1147013"/>
                    </a:lnTo>
                    <a:lnTo>
                      <a:pt x="105765" y="1147013"/>
                    </a:lnTo>
                    <a:lnTo>
                      <a:pt x="99936" y="1152842"/>
                    </a:lnTo>
                    <a:lnTo>
                      <a:pt x="99936" y="1167244"/>
                    </a:lnTo>
                    <a:lnTo>
                      <a:pt x="105765" y="1173086"/>
                    </a:lnTo>
                    <a:lnTo>
                      <a:pt x="120167" y="1173086"/>
                    </a:lnTo>
                    <a:lnTo>
                      <a:pt x="125996" y="1167244"/>
                    </a:lnTo>
                    <a:lnTo>
                      <a:pt x="125996" y="1152842"/>
                    </a:lnTo>
                    <a:close/>
                  </a:path>
                  <a:path w="326390" h="1277620">
                    <a:moveTo>
                      <a:pt x="125996" y="1048588"/>
                    </a:moveTo>
                    <a:lnTo>
                      <a:pt x="120167" y="1042746"/>
                    </a:lnTo>
                    <a:lnTo>
                      <a:pt x="112966" y="1042746"/>
                    </a:lnTo>
                    <a:lnTo>
                      <a:pt x="105765" y="1042746"/>
                    </a:lnTo>
                    <a:lnTo>
                      <a:pt x="99936" y="1048588"/>
                    </a:lnTo>
                    <a:lnTo>
                      <a:pt x="99936" y="1062977"/>
                    </a:lnTo>
                    <a:lnTo>
                      <a:pt x="105765" y="1068819"/>
                    </a:lnTo>
                    <a:lnTo>
                      <a:pt x="120167" y="1068819"/>
                    </a:lnTo>
                    <a:lnTo>
                      <a:pt x="125996" y="1062977"/>
                    </a:lnTo>
                    <a:lnTo>
                      <a:pt x="125996" y="1048588"/>
                    </a:lnTo>
                    <a:close/>
                  </a:path>
                  <a:path w="326390" h="1277620">
                    <a:moveTo>
                      <a:pt x="125996" y="944295"/>
                    </a:moveTo>
                    <a:lnTo>
                      <a:pt x="120167" y="938466"/>
                    </a:lnTo>
                    <a:lnTo>
                      <a:pt x="112966" y="938466"/>
                    </a:lnTo>
                    <a:lnTo>
                      <a:pt x="105765" y="938466"/>
                    </a:lnTo>
                    <a:lnTo>
                      <a:pt x="99936" y="944295"/>
                    </a:lnTo>
                    <a:lnTo>
                      <a:pt x="99936" y="958697"/>
                    </a:lnTo>
                    <a:lnTo>
                      <a:pt x="105765" y="964539"/>
                    </a:lnTo>
                    <a:lnTo>
                      <a:pt x="120167" y="964539"/>
                    </a:lnTo>
                    <a:lnTo>
                      <a:pt x="125996" y="958697"/>
                    </a:lnTo>
                    <a:lnTo>
                      <a:pt x="125996" y="944295"/>
                    </a:lnTo>
                    <a:close/>
                  </a:path>
                  <a:path w="326390" h="1277620">
                    <a:moveTo>
                      <a:pt x="125996" y="840041"/>
                    </a:moveTo>
                    <a:lnTo>
                      <a:pt x="120167" y="834199"/>
                    </a:lnTo>
                    <a:lnTo>
                      <a:pt x="112966" y="834199"/>
                    </a:lnTo>
                    <a:lnTo>
                      <a:pt x="105765" y="834199"/>
                    </a:lnTo>
                    <a:lnTo>
                      <a:pt x="99936" y="840041"/>
                    </a:lnTo>
                    <a:lnTo>
                      <a:pt x="99936" y="854430"/>
                    </a:lnTo>
                    <a:lnTo>
                      <a:pt x="105765" y="860272"/>
                    </a:lnTo>
                    <a:lnTo>
                      <a:pt x="120167" y="860272"/>
                    </a:lnTo>
                    <a:lnTo>
                      <a:pt x="125996" y="854430"/>
                    </a:lnTo>
                    <a:lnTo>
                      <a:pt x="125996" y="840041"/>
                    </a:lnTo>
                    <a:close/>
                  </a:path>
                  <a:path w="326390" h="1277620">
                    <a:moveTo>
                      <a:pt x="125996" y="735749"/>
                    </a:moveTo>
                    <a:lnTo>
                      <a:pt x="120167" y="729919"/>
                    </a:lnTo>
                    <a:lnTo>
                      <a:pt x="112966" y="729919"/>
                    </a:lnTo>
                    <a:lnTo>
                      <a:pt x="105765" y="729919"/>
                    </a:lnTo>
                    <a:lnTo>
                      <a:pt x="99936" y="735749"/>
                    </a:lnTo>
                    <a:lnTo>
                      <a:pt x="99936" y="750150"/>
                    </a:lnTo>
                    <a:lnTo>
                      <a:pt x="105765" y="755992"/>
                    </a:lnTo>
                    <a:lnTo>
                      <a:pt x="120167" y="755992"/>
                    </a:lnTo>
                    <a:lnTo>
                      <a:pt x="125996" y="750150"/>
                    </a:lnTo>
                    <a:lnTo>
                      <a:pt x="125996" y="735749"/>
                    </a:lnTo>
                    <a:close/>
                  </a:path>
                  <a:path w="326390" h="1277620">
                    <a:moveTo>
                      <a:pt x="125996" y="631494"/>
                    </a:moveTo>
                    <a:lnTo>
                      <a:pt x="120167" y="625652"/>
                    </a:lnTo>
                    <a:lnTo>
                      <a:pt x="112966" y="625652"/>
                    </a:lnTo>
                    <a:lnTo>
                      <a:pt x="105765" y="625652"/>
                    </a:lnTo>
                    <a:lnTo>
                      <a:pt x="99936" y="631494"/>
                    </a:lnTo>
                    <a:lnTo>
                      <a:pt x="99936" y="645883"/>
                    </a:lnTo>
                    <a:lnTo>
                      <a:pt x="105765" y="651725"/>
                    </a:lnTo>
                    <a:lnTo>
                      <a:pt x="120167" y="651725"/>
                    </a:lnTo>
                    <a:lnTo>
                      <a:pt x="125996" y="645883"/>
                    </a:lnTo>
                    <a:lnTo>
                      <a:pt x="125996" y="631494"/>
                    </a:lnTo>
                    <a:close/>
                  </a:path>
                  <a:path w="326390" h="1277620">
                    <a:moveTo>
                      <a:pt x="125996" y="527202"/>
                    </a:moveTo>
                    <a:lnTo>
                      <a:pt x="120167" y="521373"/>
                    </a:lnTo>
                    <a:lnTo>
                      <a:pt x="112966" y="521373"/>
                    </a:lnTo>
                    <a:lnTo>
                      <a:pt x="105765" y="521373"/>
                    </a:lnTo>
                    <a:lnTo>
                      <a:pt x="99936" y="527202"/>
                    </a:lnTo>
                    <a:lnTo>
                      <a:pt x="99936" y="541604"/>
                    </a:lnTo>
                    <a:lnTo>
                      <a:pt x="105765" y="547446"/>
                    </a:lnTo>
                    <a:lnTo>
                      <a:pt x="120167" y="547446"/>
                    </a:lnTo>
                    <a:lnTo>
                      <a:pt x="125996" y="541604"/>
                    </a:lnTo>
                    <a:lnTo>
                      <a:pt x="125996" y="527202"/>
                    </a:lnTo>
                    <a:close/>
                  </a:path>
                  <a:path w="326390" h="1277620">
                    <a:moveTo>
                      <a:pt x="125996" y="422948"/>
                    </a:moveTo>
                    <a:lnTo>
                      <a:pt x="120167" y="417106"/>
                    </a:lnTo>
                    <a:lnTo>
                      <a:pt x="112966" y="417106"/>
                    </a:lnTo>
                    <a:lnTo>
                      <a:pt x="105765" y="417106"/>
                    </a:lnTo>
                    <a:lnTo>
                      <a:pt x="99936" y="422948"/>
                    </a:lnTo>
                    <a:lnTo>
                      <a:pt x="99936" y="437337"/>
                    </a:lnTo>
                    <a:lnTo>
                      <a:pt x="105765" y="443179"/>
                    </a:lnTo>
                    <a:lnTo>
                      <a:pt x="120167" y="443179"/>
                    </a:lnTo>
                    <a:lnTo>
                      <a:pt x="125996" y="437337"/>
                    </a:lnTo>
                    <a:lnTo>
                      <a:pt x="125996" y="422948"/>
                    </a:lnTo>
                    <a:close/>
                  </a:path>
                  <a:path w="326390" h="1277620">
                    <a:moveTo>
                      <a:pt x="125996" y="318655"/>
                    </a:moveTo>
                    <a:lnTo>
                      <a:pt x="120167" y="312826"/>
                    </a:lnTo>
                    <a:lnTo>
                      <a:pt x="112966" y="312826"/>
                    </a:lnTo>
                    <a:lnTo>
                      <a:pt x="105765" y="312826"/>
                    </a:lnTo>
                    <a:lnTo>
                      <a:pt x="99936" y="318655"/>
                    </a:lnTo>
                    <a:lnTo>
                      <a:pt x="99936" y="333057"/>
                    </a:lnTo>
                    <a:lnTo>
                      <a:pt x="105765" y="338899"/>
                    </a:lnTo>
                    <a:lnTo>
                      <a:pt x="120167" y="338899"/>
                    </a:lnTo>
                    <a:lnTo>
                      <a:pt x="125996" y="333057"/>
                    </a:lnTo>
                    <a:lnTo>
                      <a:pt x="125996" y="318655"/>
                    </a:lnTo>
                    <a:close/>
                  </a:path>
                  <a:path w="326390" h="1277620">
                    <a:moveTo>
                      <a:pt x="125996" y="214401"/>
                    </a:moveTo>
                    <a:lnTo>
                      <a:pt x="120167" y="208559"/>
                    </a:lnTo>
                    <a:lnTo>
                      <a:pt x="112966" y="208559"/>
                    </a:lnTo>
                    <a:lnTo>
                      <a:pt x="105765" y="208559"/>
                    </a:lnTo>
                    <a:lnTo>
                      <a:pt x="99936" y="214401"/>
                    </a:lnTo>
                    <a:lnTo>
                      <a:pt x="99936" y="228790"/>
                    </a:lnTo>
                    <a:lnTo>
                      <a:pt x="105765" y="234632"/>
                    </a:lnTo>
                    <a:lnTo>
                      <a:pt x="120167" y="234632"/>
                    </a:lnTo>
                    <a:lnTo>
                      <a:pt x="125996" y="228790"/>
                    </a:lnTo>
                    <a:lnTo>
                      <a:pt x="125996" y="214401"/>
                    </a:lnTo>
                    <a:close/>
                  </a:path>
                  <a:path w="326390" h="1277620">
                    <a:moveTo>
                      <a:pt x="125996" y="110121"/>
                    </a:moveTo>
                    <a:lnTo>
                      <a:pt x="120167" y="104279"/>
                    </a:lnTo>
                    <a:lnTo>
                      <a:pt x="112966" y="104279"/>
                    </a:lnTo>
                    <a:lnTo>
                      <a:pt x="105765" y="104279"/>
                    </a:lnTo>
                    <a:lnTo>
                      <a:pt x="99936" y="110121"/>
                    </a:lnTo>
                    <a:lnTo>
                      <a:pt x="99936" y="124510"/>
                    </a:lnTo>
                    <a:lnTo>
                      <a:pt x="105765" y="130352"/>
                    </a:lnTo>
                    <a:lnTo>
                      <a:pt x="120167" y="130352"/>
                    </a:lnTo>
                    <a:lnTo>
                      <a:pt x="125996" y="124510"/>
                    </a:lnTo>
                    <a:lnTo>
                      <a:pt x="125996" y="110121"/>
                    </a:lnTo>
                    <a:close/>
                  </a:path>
                  <a:path w="326390" h="1277620">
                    <a:moveTo>
                      <a:pt x="125996" y="5842"/>
                    </a:moveTo>
                    <a:lnTo>
                      <a:pt x="120167" y="0"/>
                    </a:lnTo>
                    <a:lnTo>
                      <a:pt x="112966" y="0"/>
                    </a:lnTo>
                    <a:lnTo>
                      <a:pt x="105765" y="0"/>
                    </a:lnTo>
                    <a:lnTo>
                      <a:pt x="99936" y="5842"/>
                    </a:lnTo>
                    <a:lnTo>
                      <a:pt x="99936" y="20231"/>
                    </a:lnTo>
                    <a:lnTo>
                      <a:pt x="105765" y="26073"/>
                    </a:lnTo>
                    <a:lnTo>
                      <a:pt x="120167" y="26073"/>
                    </a:lnTo>
                    <a:lnTo>
                      <a:pt x="125996" y="20231"/>
                    </a:lnTo>
                    <a:lnTo>
                      <a:pt x="125996" y="5842"/>
                    </a:lnTo>
                    <a:close/>
                  </a:path>
                  <a:path w="326390" h="1277620">
                    <a:moveTo>
                      <a:pt x="225920" y="1257122"/>
                    </a:moveTo>
                    <a:lnTo>
                      <a:pt x="220091" y="1251292"/>
                    </a:lnTo>
                    <a:lnTo>
                      <a:pt x="212890" y="1251292"/>
                    </a:lnTo>
                    <a:lnTo>
                      <a:pt x="205689" y="1251292"/>
                    </a:lnTo>
                    <a:lnTo>
                      <a:pt x="199859" y="1257122"/>
                    </a:lnTo>
                    <a:lnTo>
                      <a:pt x="199859" y="1271524"/>
                    </a:lnTo>
                    <a:lnTo>
                      <a:pt x="205689" y="1277366"/>
                    </a:lnTo>
                    <a:lnTo>
                      <a:pt x="220091" y="1277366"/>
                    </a:lnTo>
                    <a:lnTo>
                      <a:pt x="225920" y="1271524"/>
                    </a:lnTo>
                    <a:lnTo>
                      <a:pt x="225920" y="1257122"/>
                    </a:lnTo>
                    <a:close/>
                  </a:path>
                  <a:path w="326390" h="1277620">
                    <a:moveTo>
                      <a:pt x="225920" y="1152842"/>
                    </a:moveTo>
                    <a:lnTo>
                      <a:pt x="220091" y="1147013"/>
                    </a:lnTo>
                    <a:lnTo>
                      <a:pt x="212890" y="1147013"/>
                    </a:lnTo>
                    <a:lnTo>
                      <a:pt x="205689" y="1147013"/>
                    </a:lnTo>
                    <a:lnTo>
                      <a:pt x="199859" y="1152842"/>
                    </a:lnTo>
                    <a:lnTo>
                      <a:pt x="199859" y="1167244"/>
                    </a:lnTo>
                    <a:lnTo>
                      <a:pt x="205689" y="1173086"/>
                    </a:lnTo>
                    <a:lnTo>
                      <a:pt x="220091" y="1173086"/>
                    </a:lnTo>
                    <a:lnTo>
                      <a:pt x="225920" y="1167244"/>
                    </a:lnTo>
                    <a:lnTo>
                      <a:pt x="225920" y="1152842"/>
                    </a:lnTo>
                    <a:close/>
                  </a:path>
                  <a:path w="326390" h="1277620">
                    <a:moveTo>
                      <a:pt x="225920" y="1048588"/>
                    </a:moveTo>
                    <a:lnTo>
                      <a:pt x="220091" y="1042746"/>
                    </a:lnTo>
                    <a:lnTo>
                      <a:pt x="212890" y="1042746"/>
                    </a:lnTo>
                    <a:lnTo>
                      <a:pt x="205689" y="1042746"/>
                    </a:lnTo>
                    <a:lnTo>
                      <a:pt x="199859" y="1048588"/>
                    </a:lnTo>
                    <a:lnTo>
                      <a:pt x="199859" y="1062977"/>
                    </a:lnTo>
                    <a:lnTo>
                      <a:pt x="205689" y="1068819"/>
                    </a:lnTo>
                    <a:lnTo>
                      <a:pt x="220091" y="1068819"/>
                    </a:lnTo>
                    <a:lnTo>
                      <a:pt x="225920" y="1062977"/>
                    </a:lnTo>
                    <a:lnTo>
                      <a:pt x="225920" y="1048588"/>
                    </a:lnTo>
                    <a:close/>
                  </a:path>
                  <a:path w="326390" h="1277620">
                    <a:moveTo>
                      <a:pt x="225920" y="944295"/>
                    </a:moveTo>
                    <a:lnTo>
                      <a:pt x="220091" y="938466"/>
                    </a:lnTo>
                    <a:lnTo>
                      <a:pt x="212890" y="938466"/>
                    </a:lnTo>
                    <a:lnTo>
                      <a:pt x="205689" y="938466"/>
                    </a:lnTo>
                    <a:lnTo>
                      <a:pt x="199859" y="944295"/>
                    </a:lnTo>
                    <a:lnTo>
                      <a:pt x="199859" y="958697"/>
                    </a:lnTo>
                    <a:lnTo>
                      <a:pt x="205689" y="964539"/>
                    </a:lnTo>
                    <a:lnTo>
                      <a:pt x="220091" y="964539"/>
                    </a:lnTo>
                    <a:lnTo>
                      <a:pt x="225920" y="958697"/>
                    </a:lnTo>
                    <a:lnTo>
                      <a:pt x="225920" y="944295"/>
                    </a:lnTo>
                    <a:close/>
                  </a:path>
                  <a:path w="326390" h="1277620">
                    <a:moveTo>
                      <a:pt x="225920" y="840041"/>
                    </a:moveTo>
                    <a:lnTo>
                      <a:pt x="220091" y="834199"/>
                    </a:lnTo>
                    <a:lnTo>
                      <a:pt x="212890" y="834199"/>
                    </a:lnTo>
                    <a:lnTo>
                      <a:pt x="205689" y="834199"/>
                    </a:lnTo>
                    <a:lnTo>
                      <a:pt x="199859" y="840041"/>
                    </a:lnTo>
                    <a:lnTo>
                      <a:pt x="199859" y="854430"/>
                    </a:lnTo>
                    <a:lnTo>
                      <a:pt x="205689" y="860272"/>
                    </a:lnTo>
                    <a:lnTo>
                      <a:pt x="220091" y="860272"/>
                    </a:lnTo>
                    <a:lnTo>
                      <a:pt x="225920" y="854430"/>
                    </a:lnTo>
                    <a:lnTo>
                      <a:pt x="225920" y="840041"/>
                    </a:lnTo>
                    <a:close/>
                  </a:path>
                  <a:path w="326390" h="1277620">
                    <a:moveTo>
                      <a:pt x="225920" y="735749"/>
                    </a:moveTo>
                    <a:lnTo>
                      <a:pt x="220091" y="729919"/>
                    </a:lnTo>
                    <a:lnTo>
                      <a:pt x="212890" y="729919"/>
                    </a:lnTo>
                    <a:lnTo>
                      <a:pt x="205689" y="729919"/>
                    </a:lnTo>
                    <a:lnTo>
                      <a:pt x="199859" y="735749"/>
                    </a:lnTo>
                    <a:lnTo>
                      <a:pt x="199859" y="750150"/>
                    </a:lnTo>
                    <a:lnTo>
                      <a:pt x="205689" y="755992"/>
                    </a:lnTo>
                    <a:lnTo>
                      <a:pt x="220091" y="755992"/>
                    </a:lnTo>
                    <a:lnTo>
                      <a:pt x="225920" y="750150"/>
                    </a:lnTo>
                    <a:lnTo>
                      <a:pt x="225920" y="735749"/>
                    </a:lnTo>
                    <a:close/>
                  </a:path>
                  <a:path w="326390" h="1277620">
                    <a:moveTo>
                      <a:pt x="225920" y="631494"/>
                    </a:moveTo>
                    <a:lnTo>
                      <a:pt x="220091" y="625652"/>
                    </a:lnTo>
                    <a:lnTo>
                      <a:pt x="212890" y="625652"/>
                    </a:lnTo>
                    <a:lnTo>
                      <a:pt x="205689" y="625652"/>
                    </a:lnTo>
                    <a:lnTo>
                      <a:pt x="199859" y="631494"/>
                    </a:lnTo>
                    <a:lnTo>
                      <a:pt x="199859" y="645883"/>
                    </a:lnTo>
                    <a:lnTo>
                      <a:pt x="205689" y="651725"/>
                    </a:lnTo>
                    <a:lnTo>
                      <a:pt x="220091" y="651725"/>
                    </a:lnTo>
                    <a:lnTo>
                      <a:pt x="225920" y="645883"/>
                    </a:lnTo>
                    <a:lnTo>
                      <a:pt x="225920" y="631494"/>
                    </a:lnTo>
                    <a:close/>
                  </a:path>
                  <a:path w="326390" h="1277620">
                    <a:moveTo>
                      <a:pt x="225920" y="527202"/>
                    </a:moveTo>
                    <a:lnTo>
                      <a:pt x="220091" y="521373"/>
                    </a:lnTo>
                    <a:lnTo>
                      <a:pt x="212890" y="521373"/>
                    </a:lnTo>
                    <a:lnTo>
                      <a:pt x="205689" y="521373"/>
                    </a:lnTo>
                    <a:lnTo>
                      <a:pt x="199859" y="527202"/>
                    </a:lnTo>
                    <a:lnTo>
                      <a:pt x="199859" y="541604"/>
                    </a:lnTo>
                    <a:lnTo>
                      <a:pt x="205689" y="547446"/>
                    </a:lnTo>
                    <a:lnTo>
                      <a:pt x="220091" y="547446"/>
                    </a:lnTo>
                    <a:lnTo>
                      <a:pt x="225920" y="541604"/>
                    </a:lnTo>
                    <a:lnTo>
                      <a:pt x="225920" y="527202"/>
                    </a:lnTo>
                    <a:close/>
                  </a:path>
                  <a:path w="326390" h="1277620">
                    <a:moveTo>
                      <a:pt x="225920" y="422948"/>
                    </a:moveTo>
                    <a:lnTo>
                      <a:pt x="220091" y="417106"/>
                    </a:lnTo>
                    <a:lnTo>
                      <a:pt x="212890" y="417106"/>
                    </a:lnTo>
                    <a:lnTo>
                      <a:pt x="205689" y="417106"/>
                    </a:lnTo>
                    <a:lnTo>
                      <a:pt x="199859" y="422948"/>
                    </a:lnTo>
                    <a:lnTo>
                      <a:pt x="199859" y="437337"/>
                    </a:lnTo>
                    <a:lnTo>
                      <a:pt x="205689" y="443179"/>
                    </a:lnTo>
                    <a:lnTo>
                      <a:pt x="220091" y="443179"/>
                    </a:lnTo>
                    <a:lnTo>
                      <a:pt x="225920" y="437337"/>
                    </a:lnTo>
                    <a:lnTo>
                      <a:pt x="225920" y="422948"/>
                    </a:lnTo>
                    <a:close/>
                  </a:path>
                  <a:path w="326390" h="1277620">
                    <a:moveTo>
                      <a:pt x="225920" y="318655"/>
                    </a:moveTo>
                    <a:lnTo>
                      <a:pt x="220091" y="312826"/>
                    </a:lnTo>
                    <a:lnTo>
                      <a:pt x="212890" y="312826"/>
                    </a:lnTo>
                    <a:lnTo>
                      <a:pt x="205689" y="312826"/>
                    </a:lnTo>
                    <a:lnTo>
                      <a:pt x="199859" y="318655"/>
                    </a:lnTo>
                    <a:lnTo>
                      <a:pt x="199859" y="333057"/>
                    </a:lnTo>
                    <a:lnTo>
                      <a:pt x="205689" y="338899"/>
                    </a:lnTo>
                    <a:lnTo>
                      <a:pt x="220091" y="338899"/>
                    </a:lnTo>
                    <a:lnTo>
                      <a:pt x="225920" y="333057"/>
                    </a:lnTo>
                    <a:lnTo>
                      <a:pt x="225920" y="318655"/>
                    </a:lnTo>
                    <a:close/>
                  </a:path>
                  <a:path w="326390" h="1277620">
                    <a:moveTo>
                      <a:pt x="225920" y="214401"/>
                    </a:moveTo>
                    <a:lnTo>
                      <a:pt x="220091" y="208559"/>
                    </a:lnTo>
                    <a:lnTo>
                      <a:pt x="212890" y="208559"/>
                    </a:lnTo>
                    <a:lnTo>
                      <a:pt x="205689" y="208559"/>
                    </a:lnTo>
                    <a:lnTo>
                      <a:pt x="199859" y="214401"/>
                    </a:lnTo>
                    <a:lnTo>
                      <a:pt x="199859" y="228790"/>
                    </a:lnTo>
                    <a:lnTo>
                      <a:pt x="205689" y="234632"/>
                    </a:lnTo>
                    <a:lnTo>
                      <a:pt x="220091" y="234632"/>
                    </a:lnTo>
                    <a:lnTo>
                      <a:pt x="225920" y="228790"/>
                    </a:lnTo>
                    <a:lnTo>
                      <a:pt x="225920" y="214401"/>
                    </a:lnTo>
                    <a:close/>
                  </a:path>
                  <a:path w="326390" h="1277620">
                    <a:moveTo>
                      <a:pt x="225920" y="110121"/>
                    </a:moveTo>
                    <a:lnTo>
                      <a:pt x="220091" y="104279"/>
                    </a:lnTo>
                    <a:lnTo>
                      <a:pt x="212890" y="104279"/>
                    </a:lnTo>
                    <a:lnTo>
                      <a:pt x="205689" y="104279"/>
                    </a:lnTo>
                    <a:lnTo>
                      <a:pt x="199859" y="110121"/>
                    </a:lnTo>
                    <a:lnTo>
                      <a:pt x="199859" y="124510"/>
                    </a:lnTo>
                    <a:lnTo>
                      <a:pt x="205689" y="130352"/>
                    </a:lnTo>
                    <a:lnTo>
                      <a:pt x="220091" y="130352"/>
                    </a:lnTo>
                    <a:lnTo>
                      <a:pt x="225920" y="124510"/>
                    </a:lnTo>
                    <a:lnTo>
                      <a:pt x="225920" y="110121"/>
                    </a:lnTo>
                    <a:close/>
                  </a:path>
                  <a:path w="326390" h="1277620">
                    <a:moveTo>
                      <a:pt x="225920" y="5842"/>
                    </a:moveTo>
                    <a:lnTo>
                      <a:pt x="220091" y="0"/>
                    </a:lnTo>
                    <a:lnTo>
                      <a:pt x="212890" y="0"/>
                    </a:lnTo>
                    <a:lnTo>
                      <a:pt x="205689" y="0"/>
                    </a:lnTo>
                    <a:lnTo>
                      <a:pt x="199859" y="5842"/>
                    </a:lnTo>
                    <a:lnTo>
                      <a:pt x="199859" y="20231"/>
                    </a:lnTo>
                    <a:lnTo>
                      <a:pt x="205689" y="26073"/>
                    </a:lnTo>
                    <a:lnTo>
                      <a:pt x="220091" y="26073"/>
                    </a:lnTo>
                    <a:lnTo>
                      <a:pt x="225920" y="20231"/>
                    </a:lnTo>
                    <a:lnTo>
                      <a:pt x="225920" y="5842"/>
                    </a:lnTo>
                    <a:close/>
                  </a:path>
                  <a:path w="326390" h="1277620">
                    <a:moveTo>
                      <a:pt x="325843" y="1257122"/>
                    </a:moveTo>
                    <a:lnTo>
                      <a:pt x="320014" y="1251292"/>
                    </a:lnTo>
                    <a:lnTo>
                      <a:pt x="312813" y="1251292"/>
                    </a:lnTo>
                    <a:lnTo>
                      <a:pt x="305612" y="1251292"/>
                    </a:lnTo>
                    <a:lnTo>
                      <a:pt x="299783" y="1257122"/>
                    </a:lnTo>
                    <a:lnTo>
                      <a:pt x="299783" y="1271524"/>
                    </a:lnTo>
                    <a:lnTo>
                      <a:pt x="305612" y="1277366"/>
                    </a:lnTo>
                    <a:lnTo>
                      <a:pt x="320014" y="1277366"/>
                    </a:lnTo>
                    <a:lnTo>
                      <a:pt x="325843" y="1271524"/>
                    </a:lnTo>
                    <a:lnTo>
                      <a:pt x="325843" y="1257122"/>
                    </a:lnTo>
                    <a:close/>
                  </a:path>
                  <a:path w="326390" h="1277620">
                    <a:moveTo>
                      <a:pt x="325843" y="1152842"/>
                    </a:moveTo>
                    <a:lnTo>
                      <a:pt x="320014" y="1147013"/>
                    </a:lnTo>
                    <a:lnTo>
                      <a:pt x="312813" y="1147013"/>
                    </a:lnTo>
                    <a:lnTo>
                      <a:pt x="305612" y="1147013"/>
                    </a:lnTo>
                    <a:lnTo>
                      <a:pt x="299783" y="1152842"/>
                    </a:lnTo>
                    <a:lnTo>
                      <a:pt x="299783" y="1167244"/>
                    </a:lnTo>
                    <a:lnTo>
                      <a:pt x="305612" y="1173086"/>
                    </a:lnTo>
                    <a:lnTo>
                      <a:pt x="320014" y="1173086"/>
                    </a:lnTo>
                    <a:lnTo>
                      <a:pt x="325843" y="1167244"/>
                    </a:lnTo>
                    <a:lnTo>
                      <a:pt x="325843" y="1152842"/>
                    </a:lnTo>
                    <a:close/>
                  </a:path>
                  <a:path w="326390" h="1277620">
                    <a:moveTo>
                      <a:pt x="325843" y="1048588"/>
                    </a:moveTo>
                    <a:lnTo>
                      <a:pt x="320014" y="1042746"/>
                    </a:lnTo>
                    <a:lnTo>
                      <a:pt x="312813" y="1042746"/>
                    </a:lnTo>
                    <a:lnTo>
                      <a:pt x="305612" y="1042746"/>
                    </a:lnTo>
                    <a:lnTo>
                      <a:pt x="299783" y="1048588"/>
                    </a:lnTo>
                    <a:lnTo>
                      <a:pt x="299783" y="1062977"/>
                    </a:lnTo>
                    <a:lnTo>
                      <a:pt x="305612" y="1068819"/>
                    </a:lnTo>
                    <a:lnTo>
                      <a:pt x="320014" y="1068819"/>
                    </a:lnTo>
                    <a:lnTo>
                      <a:pt x="325843" y="1062977"/>
                    </a:lnTo>
                    <a:lnTo>
                      <a:pt x="325843" y="1048588"/>
                    </a:lnTo>
                    <a:close/>
                  </a:path>
                  <a:path w="326390" h="1277620">
                    <a:moveTo>
                      <a:pt x="325843" y="944295"/>
                    </a:moveTo>
                    <a:lnTo>
                      <a:pt x="320014" y="938466"/>
                    </a:lnTo>
                    <a:lnTo>
                      <a:pt x="312813" y="938466"/>
                    </a:lnTo>
                    <a:lnTo>
                      <a:pt x="305612" y="938466"/>
                    </a:lnTo>
                    <a:lnTo>
                      <a:pt x="299783" y="944295"/>
                    </a:lnTo>
                    <a:lnTo>
                      <a:pt x="299783" y="958697"/>
                    </a:lnTo>
                    <a:lnTo>
                      <a:pt x="305612" y="964539"/>
                    </a:lnTo>
                    <a:lnTo>
                      <a:pt x="320014" y="964539"/>
                    </a:lnTo>
                    <a:lnTo>
                      <a:pt x="325843" y="958697"/>
                    </a:lnTo>
                    <a:lnTo>
                      <a:pt x="325843" y="944295"/>
                    </a:lnTo>
                    <a:close/>
                  </a:path>
                  <a:path w="326390" h="1277620">
                    <a:moveTo>
                      <a:pt x="325843" y="840041"/>
                    </a:moveTo>
                    <a:lnTo>
                      <a:pt x="320014" y="834199"/>
                    </a:lnTo>
                    <a:lnTo>
                      <a:pt x="312813" y="834199"/>
                    </a:lnTo>
                    <a:lnTo>
                      <a:pt x="305612" y="834199"/>
                    </a:lnTo>
                    <a:lnTo>
                      <a:pt x="299783" y="840041"/>
                    </a:lnTo>
                    <a:lnTo>
                      <a:pt x="299783" y="854430"/>
                    </a:lnTo>
                    <a:lnTo>
                      <a:pt x="305612" y="860272"/>
                    </a:lnTo>
                    <a:lnTo>
                      <a:pt x="320014" y="860272"/>
                    </a:lnTo>
                    <a:lnTo>
                      <a:pt x="325843" y="854430"/>
                    </a:lnTo>
                    <a:lnTo>
                      <a:pt x="325843" y="840041"/>
                    </a:lnTo>
                    <a:close/>
                  </a:path>
                  <a:path w="326390" h="1277620">
                    <a:moveTo>
                      <a:pt x="325843" y="735749"/>
                    </a:moveTo>
                    <a:lnTo>
                      <a:pt x="320014" y="729919"/>
                    </a:lnTo>
                    <a:lnTo>
                      <a:pt x="312813" y="729919"/>
                    </a:lnTo>
                    <a:lnTo>
                      <a:pt x="305612" y="729919"/>
                    </a:lnTo>
                    <a:lnTo>
                      <a:pt x="299783" y="735749"/>
                    </a:lnTo>
                    <a:lnTo>
                      <a:pt x="299783" y="750150"/>
                    </a:lnTo>
                    <a:lnTo>
                      <a:pt x="305612" y="755992"/>
                    </a:lnTo>
                    <a:lnTo>
                      <a:pt x="320014" y="755992"/>
                    </a:lnTo>
                    <a:lnTo>
                      <a:pt x="325843" y="750150"/>
                    </a:lnTo>
                    <a:lnTo>
                      <a:pt x="325843" y="735749"/>
                    </a:lnTo>
                    <a:close/>
                  </a:path>
                  <a:path w="326390" h="1277620">
                    <a:moveTo>
                      <a:pt x="325843" y="631494"/>
                    </a:moveTo>
                    <a:lnTo>
                      <a:pt x="320014" y="625652"/>
                    </a:lnTo>
                    <a:lnTo>
                      <a:pt x="312813" y="625652"/>
                    </a:lnTo>
                    <a:lnTo>
                      <a:pt x="305612" y="625652"/>
                    </a:lnTo>
                    <a:lnTo>
                      <a:pt x="299783" y="631494"/>
                    </a:lnTo>
                    <a:lnTo>
                      <a:pt x="299783" y="645883"/>
                    </a:lnTo>
                    <a:lnTo>
                      <a:pt x="305612" y="651725"/>
                    </a:lnTo>
                    <a:lnTo>
                      <a:pt x="320014" y="651725"/>
                    </a:lnTo>
                    <a:lnTo>
                      <a:pt x="325843" y="645883"/>
                    </a:lnTo>
                    <a:lnTo>
                      <a:pt x="325843" y="631494"/>
                    </a:lnTo>
                    <a:close/>
                  </a:path>
                  <a:path w="326390" h="1277620">
                    <a:moveTo>
                      <a:pt x="325843" y="527202"/>
                    </a:moveTo>
                    <a:lnTo>
                      <a:pt x="320014" y="521373"/>
                    </a:lnTo>
                    <a:lnTo>
                      <a:pt x="312813" y="521373"/>
                    </a:lnTo>
                    <a:lnTo>
                      <a:pt x="305612" y="521373"/>
                    </a:lnTo>
                    <a:lnTo>
                      <a:pt x="299783" y="527202"/>
                    </a:lnTo>
                    <a:lnTo>
                      <a:pt x="299783" y="541604"/>
                    </a:lnTo>
                    <a:lnTo>
                      <a:pt x="305612" y="547446"/>
                    </a:lnTo>
                    <a:lnTo>
                      <a:pt x="320014" y="547446"/>
                    </a:lnTo>
                    <a:lnTo>
                      <a:pt x="325843" y="541604"/>
                    </a:lnTo>
                    <a:lnTo>
                      <a:pt x="325843" y="527202"/>
                    </a:lnTo>
                    <a:close/>
                  </a:path>
                  <a:path w="326390" h="1277620">
                    <a:moveTo>
                      <a:pt x="325843" y="422948"/>
                    </a:moveTo>
                    <a:lnTo>
                      <a:pt x="320014" y="417106"/>
                    </a:lnTo>
                    <a:lnTo>
                      <a:pt x="312813" y="417106"/>
                    </a:lnTo>
                    <a:lnTo>
                      <a:pt x="305612" y="417106"/>
                    </a:lnTo>
                    <a:lnTo>
                      <a:pt x="299783" y="422948"/>
                    </a:lnTo>
                    <a:lnTo>
                      <a:pt x="299783" y="437337"/>
                    </a:lnTo>
                    <a:lnTo>
                      <a:pt x="305612" y="443179"/>
                    </a:lnTo>
                    <a:lnTo>
                      <a:pt x="320014" y="443179"/>
                    </a:lnTo>
                    <a:lnTo>
                      <a:pt x="325843" y="437337"/>
                    </a:lnTo>
                    <a:lnTo>
                      <a:pt x="325843" y="422948"/>
                    </a:lnTo>
                    <a:close/>
                  </a:path>
                  <a:path w="326390" h="1277620">
                    <a:moveTo>
                      <a:pt x="325843" y="318655"/>
                    </a:moveTo>
                    <a:lnTo>
                      <a:pt x="320014" y="312826"/>
                    </a:lnTo>
                    <a:lnTo>
                      <a:pt x="312813" y="312826"/>
                    </a:lnTo>
                    <a:lnTo>
                      <a:pt x="305612" y="312826"/>
                    </a:lnTo>
                    <a:lnTo>
                      <a:pt x="299783" y="318655"/>
                    </a:lnTo>
                    <a:lnTo>
                      <a:pt x="299783" y="333057"/>
                    </a:lnTo>
                    <a:lnTo>
                      <a:pt x="305612" y="338899"/>
                    </a:lnTo>
                    <a:lnTo>
                      <a:pt x="320014" y="338899"/>
                    </a:lnTo>
                    <a:lnTo>
                      <a:pt x="325843" y="333057"/>
                    </a:lnTo>
                    <a:lnTo>
                      <a:pt x="325843" y="318655"/>
                    </a:lnTo>
                    <a:close/>
                  </a:path>
                  <a:path w="326390" h="1277620">
                    <a:moveTo>
                      <a:pt x="325843" y="214401"/>
                    </a:moveTo>
                    <a:lnTo>
                      <a:pt x="320014" y="208559"/>
                    </a:lnTo>
                    <a:lnTo>
                      <a:pt x="312813" y="208559"/>
                    </a:lnTo>
                    <a:lnTo>
                      <a:pt x="305612" y="208559"/>
                    </a:lnTo>
                    <a:lnTo>
                      <a:pt x="299783" y="214401"/>
                    </a:lnTo>
                    <a:lnTo>
                      <a:pt x="299783" y="228790"/>
                    </a:lnTo>
                    <a:lnTo>
                      <a:pt x="305612" y="234632"/>
                    </a:lnTo>
                    <a:lnTo>
                      <a:pt x="320014" y="234632"/>
                    </a:lnTo>
                    <a:lnTo>
                      <a:pt x="325843" y="228790"/>
                    </a:lnTo>
                    <a:lnTo>
                      <a:pt x="325843" y="214401"/>
                    </a:lnTo>
                    <a:close/>
                  </a:path>
                  <a:path w="326390" h="1277620">
                    <a:moveTo>
                      <a:pt x="325843" y="110121"/>
                    </a:moveTo>
                    <a:lnTo>
                      <a:pt x="320014" y="104279"/>
                    </a:lnTo>
                    <a:lnTo>
                      <a:pt x="312813" y="104279"/>
                    </a:lnTo>
                    <a:lnTo>
                      <a:pt x="305612" y="104279"/>
                    </a:lnTo>
                    <a:lnTo>
                      <a:pt x="299783" y="110121"/>
                    </a:lnTo>
                    <a:lnTo>
                      <a:pt x="299783" y="124510"/>
                    </a:lnTo>
                    <a:lnTo>
                      <a:pt x="305612" y="130352"/>
                    </a:lnTo>
                    <a:lnTo>
                      <a:pt x="320014" y="130352"/>
                    </a:lnTo>
                    <a:lnTo>
                      <a:pt x="325843" y="124510"/>
                    </a:lnTo>
                    <a:lnTo>
                      <a:pt x="325843" y="110121"/>
                    </a:lnTo>
                    <a:close/>
                  </a:path>
                  <a:path w="326390" h="1277620">
                    <a:moveTo>
                      <a:pt x="325843" y="5842"/>
                    </a:moveTo>
                    <a:lnTo>
                      <a:pt x="320014" y="0"/>
                    </a:lnTo>
                    <a:lnTo>
                      <a:pt x="312813" y="0"/>
                    </a:lnTo>
                    <a:lnTo>
                      <a:pt x="305612" y="0"/>
                    </a:lnTo>
                    <a:lnTo>
                      <a:pt x="299783" y="5842"/>
                    </a:lnTo>
                    <a:lnTo>
                      <a:pt x="299783" y="20231"/>
                    </a:lnTo>
                    <a:lnTo>
                      <a:pt x="305612" y="26073"/>
                    </a:lnTo>
                    <a:lnTo>
                      <a:pt x="320014" y="26073"/>
                    </a:lnTo>
                    <a:lnTo>
                      <a:pt x="325843" y="20231"/>
                    </a:lnTo>
                    <a:lnTo>
                      <a:pt x="325843" y="5842"/>
                    </a:lnTo>
                    <a:close/>
                  </a:path>
                </a:pathLst>
              </a:custGeom>
              <a:solidFill>
                <a:srgbClr val="0057B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28" name="object 7"/>
            <p:cNvSpPr/>
            <p:nvPr/>
          </p:nvSpPr>
          <p:spPr>
            <a:xfrm rot="16200000">
              <a:off x="11518230" y="27221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8"/>
            <p:cNvSpPr/>
            <p:nvPr/>
          </p:nvSpPr>
          <p:spPr>
            <a:xfrm rot="16200000">
              <a:off x="11413957" y="27221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9"/>
            <p:cNvSpPr/>
            <p:nvPr/>
          </p:nvSpPr>
          <p:spPr>
            <a:xfrm rot="16200000">
              <a:off x="11518230" y="262221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10"/>
            <p:cNvSpPr/>
            <p:nvPr/>
          </p:nvSpPr>
          <p:spPr>
            <a:xfrm rot="16200000">
              <a:off x="11413957" y="262221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11"/>
            <p:cNvSpPr/>
            <p:nvPr/>
          </p:nvSpPr>
          <p:spPr>
            <a:xfrm rot="16200000">
              <a:off x="11518230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12"/>
            <p:cNvSpPr/>
            <p:nvPr/>
          </p:nvSpPr>
          <p:spPr>
            <a:xfrm rot="16200000">
              <a:off x="11413957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13"/>
            <p:cNvSpPr/>
            <p:nvPr/>
          </p:nvSpPr>
          <p:spPr>
            <a:xfrm rot="16200000">
              <a:off x="1130968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14"/>
            <p:cNvSpPr/>
            <p:nvPr/>
          </p:nvSpPr>
          <p:spPr>
            <a:xfrm rot="16200000">
              <a:off x="11205410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15"/>
            <p:cNvSpPr/>
            <p:nvPr/>
          </p:nvSpPr>
          <p:spPr>
            <a:xfrm rot="16200000">
              <a:off x="11101137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16"/>
            <p:cNvSpPr/>
            <p:nvPr/>
          </p:nvSpPr>
          <p:spPr>
            <a:xfrm rot="16200000">
              <a:off x="1099686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17"/>
            <p:cNvSpPr/>
            <p:nvPr/>
          </p:nvSpPr>
          <p:spPr>
            <a:xfrm rot="16200000">
              <a:off x="10892589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18"/>
            <p:cNvSpPr/>
            <p:nvPr/>
          </p:nvSpPr>
          <p:spPr>
            <a:xfrm rot="16200000">
              <a:off x="10788315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19"/>
            <p:cNvSpPr/>
            <p:nvPr/>
          </p:nvSpPr>
          <p:spPr>
            <a:xfrm rot="16200000">
              <a:off x="10684042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0"/>
            <p:cNvSpPr/>
            <p:nvPr/>
          </p:nvSpPr>
          <p:spPr>
            <a:xfrm rot="16200000">
              <a:off x="10579769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1"/>
            <p:cNvSpPr/>
            <p:nvPr/>
          </p:nvSpPr>
          <p:spPr>
            <a:xfrm rot="16200000">
              <a:off x="1047549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2"/>
            <p:cNvSpPr/>
            <p:nvPr/>
          </p:nvSpPr>
          <p:spPr>
            <a:xfrm rot="16200000">
              <a:off x="10371222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3"/>
            <p:cNvSpPr/>
            <p:nvPr/>
          </p:nvSpPr>
          <p:spPr>
            <a:xfrm rot="16200000">
              <a:off x="10266948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"/>
            <p:cNvSpPr/>
            <p:nvPr/>
          </p:nvSpPr>
          <p:spPr>
            <a:xfrm rot="16200000">
              <a:off x="10162674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5"/>
            <p:cNvSpPr/>
            <p:nvPr/>
          </p:nvSpPr>
          <p:spPr>
            <a:xfrm rot="16200000">
              <a:off x="10058400" y="2522291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6"/>
            <p:cNvSpPr/>
            <p:nvPr/>
          </p:nvSpPr>
          <p:spPr>
            <a:xfrm rot="16200000">
              <a:off x="11518230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7"/>
            <p:cNvSpPr/>
            <p:nvPr/>
          </p:nvSpPr>
          <p:spPr>
            <a:xfrm rot="16200000">
              <a:off x="11413957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8"/>
            <p:cNvSpPr/>
            <p:nvPr/>
          </p:nvSpPr>
          <p:spPr>
            <a:xfrm rot="16200000">
              <a:off x="1130968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9"/>
            <p:cNvSpPr/>
            <p:nvPr/>
          </p:nvSpPr>
          <p:spPr>
            <a:xfrm rot="16200000">
              <a:off x="11205410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30"/>
            <p:cNvSpPr/>
            <p:nvPr/>
          </p:nvSpPr>
          <p:spPr>
            <a:xfrm rot="16200000">
              <a:off x="11101137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31"/>
            <p:cNvSpPr/>
            <p:nvPr/>
          </p:nvSpPr>
          <p:spPr>
            <a:xfrm rot="16200000">
              <a:off x="1099686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32"/>
            <p:cNvSpPr/>
            <p:nvPr/>
          </p:nvSpPr>
          <p:spPr>
            <a:xfrm rot="16200000">
              <a:off x="10892589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33"/>
            <p:cNvSpPr/>
            <p:nvPr/>
          </p:nvSpPr>
          <p:spPr>
            <a:xfrm rot="16200000">
              <a:off x="10788315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34"/>
            <p:cNvSpPr/>
            <p:nvPr/>
          </p:nvSpPr>
          <p:spPr>
            <a:xfrm rot="16200000">
              <a:off x="10684042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35"/>
            <p:cNvSpPr/>
            <p:nvPr/>
          </p:nvSpPr>
          <p:spPr>
            <a:xfrm rot="16200000">
              <a:off x="10579769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36"/>
            <p:cNvSpPr/>
            <p:nvPr/>
          </p:nvSpPr>
          <p:spPr>
            <a:xfrm rot="16200000">
              <a:off x="1047549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37"/>
            <p:cNvSpPr/>
            <p:nvPr/>
          </p:nvSpPr>
          <p:spPr>
            <a:xfrm rot="16200000">
              <a:off x="10371222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38"/>
            <p:cNvSpPr/>
            <p:nvPr/>
          </p:nvSpPr>
          <p:spPr>
            <a:xfrm rot="16200000">
              <a:off x="10266948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1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1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39"/>
            <p:cNvSpPr/>
            <p:nvPr/>
          </p:nvSpPr>
          <p:spPr>
            <a:xfrm rot="16200000">
              <a:off x="10162674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40"/>
            <p:cNvSpPr/>
            <p:nvPr/>
          </p:nvSpPr>
          <p:spPr>
            <a:xfrm rot="16200000">
              <a:off x="10058400" y="242236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1" name="object 5"/>
          <p:cNvGrpSpPr/>
          <p:nvPr userDrawn="1"/>
        </p:nvGrpSpPr>
        <p:grpSpPr>
          <a:xfrm>
            <a:off x="270481" y="6302825"/>
            <a:ext cx="314405" cy="341378"/>
            <a:chOff x="254005" y="6092205"/>
            <a:chExt cx="495934" cy="538480"/>
          </a:xfrm>
        </p:grpSpPr>
        <p:sp>
          <p:nvSpPr>
            <p:cNvPr id="302" name="object 6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3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304" name="object 8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67580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rgbClr val="EE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801824"/>
          </a:xfrm>
        </p:spPr>
        <p:txBody>
          <a:bodyPr>
            <a:normAutofit/>
          </a:bodyPr>
          <a:lstStyle>
            <a:lvl1pPr>
              <a:defRPr sz="3800">
                <a:solidFill>
                  <a:srgbClr val="0057B8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en-US" dirty="0" smtClean="0"/>
              <a:t>Title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rgbClr val="0057B8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4"/>
          </p:nvPr>
        </p:nvSpPr>
        <p:spPr>
          <a:xfrm>
            <a:off x="6000750" y="1247775"/>
            <a:ext cx="5353050" cy="4524375"/>
          </a:xfrm>
        </p:spPr>
        <p:txBody>
          <a:bodyPr/>
          <a:lstStyle/>
          <a:p>
            <a:endParaRPr lang="lv-LV"/>
          </a:p>
        </p:txBody>
      </p:sp>
      <p:sp>
        <p:nvSpPr>
          <p:cNvPr id="145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838200" y="1247774"/>
            <a:ext cx="5162550" cy="4524375"/>
          </a:xfrm>
        </p:spPr>
        <p:txBody>
          <a:bodyPr/>
          <a:lstStyle/>
          <a:p>
            <a:endParaRPr lang="lv-LV" dirty="0"/>
          </a:p>
        </p:txBody>
      </p:sp>
      <p:grpSp>
        <p:nvGrpSpPr>
          <p:cNvPr id="12" name="object 5"/>
          <p:cNvGrpSpPr/>
          <p:nvPr userDrawn="1"/>
        </p:nvGrpSpPr>
        <p:grpSpPr>
          <a:xfrm>
            <a:off x="270481" y="6302825"/>
            <a:ext cx="314405" cy="341378"/>
            <a:chOff x="254005" y="6092205"/>
            <a:chExt cx="495934" cy="538480"/>
          </a:xfrm>
        </p:grpSpPr>
        <p:sp>
          <p:nvSpPr>
            <p:cNvPr id="13" name="object 6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16" name="object 8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78599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Section">
    <p:bg>
      <p:bgPr>
        <a:solidFill>
          <a:srgbClr val="EE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2424687"/>
            <a:ext cx="3864872" cy="3243079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rgbClr val="0057B8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553730" y="3632200"/>
            <a:ext cx="8800070" cy="1949450"/>
          </a:xfrm>
        </p:spPr>
        <p:txBody>
          <a:bodyPr/>
          <a:lstStyle>
            <a:lvl1pPr>
              <a:defRPr sz="4200">
                <a:solidFill>
                  <a:srgbClr val="0057B8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lv-LV" dirty="0" err="1" smtClean="0"/>
              <a:t>Title</a:t>
            </a:r>
            <a:endParaRPr lang="lv-LV" dirty="0"/>
          </a:p>
        </p:txBody>
      </p:sp>
      <p:grpSp>
        <p:nvGrpSpPr>
          <p:cNvPr id="119" name="Group 118"/>
          <p:cNvGrpSpPr/>
          <p:nvPr userDrawn="1"/>
        </p:nvGrpSpPr>
        <p:grpSpPr>
          <a:xfrm>
            <a:off x="11838127" y="762000"/>
            <a:ext cx="326463" cy="1486500"/>
            <a:chOff x="11838127" y="762000"/>
            <a:chExt cx="326463" cy="1486500"/>
          </a:xfrm>
        </p:grpSpPr>
        <p:sp>
          <p:nvSpPr>
            <p:cNvPr id="19" name="object 3"/>
            <p:cNvSpPr/>
            <p:nvPr/>
          </p:nvSpPr>
          <p:spPr>
            <a:xfrm>
              <a:off x="11838134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4"/>
            <p:cNvSpPr/>
            <p:nvPr/>
          </p:nvSpPr>
          <p:spPr>
            <a:xfrm>
              <a:off x="11838134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5"/>
            <p:cNvSpPr/>
            <p:nvPr/>
          </p:nvSpPr>
          <p:spPr>
            <a:xfrm>
              <a:off x="11938063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6"/>
            <p:cNvSpPr/>
            <p:nvPr/>
          </p:nvSpPr>
          <p:spPr>
            <a:xfrm>
              <a:off x="11938063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7"/>
            <p:cNvSpPr/>
            <p:nvPr/>
          </p:nvSpPr>
          <p:spPr>
            <a:xfrm>
              <a:off x="120379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8"/>
            <p:cNvSpPr/>
            <p:nvPr/>
          </p:nvSpPr>
          <p:spPr>
            <a:xfrm>
              <a:off x="120379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9"/>
            <p:cNvSpPr/>
            <p:nvPr/>
          </p:nvSpPr>
          <p:spPr>
            <a:xfrm>
              <a:off x="12137920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10"/>
            <p:cNvSpPr/>
            <p:nvPr/>
          </p:nvSpPr>
          <p:spPr>
            <a:xfrm>
              <a:off x="12137920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42"/>
            <p:cNvSpPr/>
            <p:nvPr/>
          </p:nvSpPr>
          <p:spPr>
            <a:xfrm>
              <a:off x="11838127" y="762000"/>
              <a:ext cx="326390" cy="1277620"/>
            </a:xfrm>
            <a:custGeom>
              <a:avLst/>
              <a:gdLst/>
              <a:ahLst/>
              <a:cxnLst/>
              <a:rect l="l" t="t" r="r" b="b"/>
              <a:pathLst>
                <a:path w="326390" h="1277620">
                  <a:moveTo>
                    <a:pt x="26060" y="1257122"/>
                  </a:moveTo>
                  <a:lnTo>
                    <a:pt x="20231" y="1251292"/>
                  </a:lnTo>
                  <a:lnTo>
                    <a:pt x="13030" y="1251292"/>
                  </a:lnTo>
                  <a:lnTo>
                    <a:pt x="5829" y="1251292"/>
                  </a:lnTo>
                  <a:lnTo>
                    <a:pt x="0" y="1257122"/>
                  </a:lnTo>
                  <a:lnTo>
                    <a:pt x="0" y="1271524"/>
                  </a:lnTo>
                  <a:lnTo>
                    <a:pt x="5829" y="1277366"/>
                  </a:lnTo>
                  <a:lnTo>
                    <a:pt x="20231" y="1277366"/>
                  </a:lnTo>
                  <a:lnTo>
                    <a:pt x="26060" y="1271524"/>
                  </a:lnTo>
                  <a:lnTo>
                    <a:pt x="26060" y="1257122"/>
                  </a:lnTo>
                  <a:close/>
                </a:path>
                <a:path w="326390" h="1277620">
                  <a:moveTo>
                    <a:pt x="26060" y="1152842"/>
                  </a:moveTo>
                  <a:lnTo>
                    <a:pt x="20231" y="1147013"/>
                  </a:lnTo>
                  <a:lnTo>
                    <a:pt x="13030" y="1147013"/>
                  </a:lnTo>
                  <a:lnTo>
                    <a:pt x="5829" y="1147013"/>
                  </a:lnTo>
                  <a:lnTo>
                    <a:pt x="0" y="1152842"/>
                  </a:lnTo>
                  <a:lnTo>
                    <a:pt x="0" y="1167244"/>
                  </a:lnTo>
                  <a:lnTo>
                    <a:pt x="5829" y="1173086"/>
                  </a:lnTo>
                  <a:lnTo>
                    <a:pt x="20231" y="1173086"/>
                  </a:lnTo>
                  <a:lnTo>
                    <a:pt x="26060" y="1167244"/>
                  </a:lnTo>
                  <a:lnTo>
                    <a:pt x="26060" y="1152842"/>
                  </a:lnTo>
                  <a:close/>
                </a:path>
                <a:path w="326390" h="1277620">
                  <a:moveTo>
                    <a:pt x="26060" y="1048588"/>
                  </a:moveTo>
                  <a:lnTo>
                    <a:pt x="20231" y="1042746"/>
                  </a:lnTo>
                  <a:lnTo>
                    <a:pt x="13030" y="1042746"/>
                  </a:lnTo>
                  <a:lnTo>
                    <a:pt x="5829" y="1042746"/>
                  </a:lnTo>
                  <a:lnTo>
                    <a:pt x="0" y="1048588"/>
                  </a:lnTo>
                  <a:lnTo>
                    <a:pt x="0" y="1062977"/>
                  </a:lnTo>
                  <a:lnTo>
                    <a:pt x="5829" y="1068819"/>
                  </a:lnTo>
                  <a:lnTo>
                    <a:pt x="20231" y="1068819"/>
                  </a:lnTo>
                  <a:lnTo>
                    <a:pt x="26060" y="1062977"/>
                  </a:lnTo>
                  <a:lnTo>
                    <a:pt x="26060" y="1048588"/>
                  </a:lnTo>
                  <a:close/>
                </a:path>
                <a:path w="326390" h="1277620">
                  <a:moveTo>
                    <a:pt x="26060" y="944295"/>
                  </a:moveTo>
                  <a:lnTo>
                    <a:pt x="20231" y="938466"/>
                  </a:lnTo>
                  <a:lnTo>
                    <a:pt x="13030" y="938466"/>
                  </a:lnTo>
                  <a:lnTo>
                    <a:pt x="5829" y="938466"/>
                  </a:lnTo>
                  <a:lnTo>
                    <a:pt x="0" y="944295"/>
                  </a:lnTo>
                  <a:lnTo>
                    <a:pt x="0" y="958697"/>
                  </a:lnTo>
                  <a:lnTo>
                    <a:pt x="5829" y="964539"/>
                  </a:lnTo>
                  <a:lnTo>
                    <a:pt x="20231" y="964539"/>
                  </a:lnTo>
                  <a:lnTo>
                    <a:pt x="26060" y="958697"/>
                  </a:lnTo>
                  <a:lnTo>
                    <a:pt x="26060" y="944295"/>
                  </a:lnTo>
                  <a:close/>
                </a:path>
                <a:path w="326390" h="1277620">
                  <a:moveTo>
                    <a:pt x="26060" y="840041"/>
                  </a:moveTo>
                  <a:lnTo>
                    <a:pt x="20231" y="834199"/>
                  </a:lnTo>
                  <a:lnTo>
                    <a:pt x="13030" y="834199"/>
                  </a:lnTo>
                  <a:lnTo>
                    <a:pt x="5829" y="834199"/>
                  </a:lnTo>
                  <a:lnTo>
                    <a:pt x="0" y="840041"/>
                  </a:lnTo>
                  <a:lnTo>
                    <a:pt x="0" y="854430"/>
                  </a:lnTo>
                  <a:lnTo>
                    <a:pt x="5829" y="860272"/>
                  </a:lnTo>
                  <a:lnTo>
                    <a:pt x="20231" y="860272"/>
                  </a:lnTo>
                  <a:lnTo>
                    <a:pt x="26060" y="854430"/>
                  </a:lnTo>
                  <a:lnTo>
                    <a:pt x="26060" y="840041"/>
                  </a:lnTo>
                  <a:close/>
                </a:path>
                <a:path w="326390" h="1277620">
                  <a:moveTo>
                    <a:pt x="26060" y="735749"/>
                  </a:moveTo>
                  <a:lnTo>
                    <a:pt x="20231" y="729919"/>
                  </a:lnTo>
                  <a:lnTo>
                    <a:pt x="13030" y="729919"/>
                  </a:lnTo>
                  <a:lnTo>
                    <a:pt x="5829" y="729919"/>
                  </a:lnTo>
                  <a:lnTo>
                    <a:pt x="0" y="735749"/>
                  </a:lnTo>
                  <a:lnTo>
                    <a:pt x="0" y="750150"/>
                  </a:lnTo>
                  <a:lnTo>
                    <a:pt x="5829" y="755992"/>
                  </a:lnTo>
                  <a:lnTo>
                    <a:pt x="20231" y="755992"/>
                  </a:lnTo>
                  <a:lnTo>
                    <a:pt x="26060" y="750150"/>
                  </a:lnTo>
                  <a:lnTo>
                    <a:pt x="26060" y="735749"/>
                  </a:lnTo>
                  <a:close/>
                </a:path>
                <a:path w="326390" h="1277620">
                  <a:moveTo>
                    <a:pt x="26060" y="631494"/>
                  </a:moveTo>
                  <a:lnTo>
                    <a:pt x="20231" y="625652"/>
                  </a:lnTo>
                  <a:lnTo>
                    <a:pt x="13030" y="625652"/>
                  </a:lnTo>
                  <a:lnTo>
                    <a:pt x="5829" y="625652"/>
                  </a:lnTo>
                  <a:lnTo>
                    <a:pt x="0" y="631494"/>
                  </a:lnTo>
                  <a:lnTo>
                    <a:pt x="0" y="645883"/>
                  </a:lnTo>
                  <a:lnTo>
                    <a:pt x="5829" y="651725"/>
                  </a:lnTo>
                  <a:lnTo>
                    <a:pt x="20231" y="651725"/>
                  </a:lnTo>
                  <a:lnTo>
                    <a:pt x="26060" y="645883"/>
                  </a:lnTo>
                  <a:lnTo>
                    <a:pt x="26060" y="631494"/>
                  </a:lnTo>
                  <a:close/>
                </a:path>
                <a:path w="326390" h="1277620">
                  <a:moveTo>
                    <a:pt x="26060" y="527202"/>
                  </a:moveTo>
                  <a:lnTo>
                    <a:pt x="20231" y="521373"/>
                  </a:lnTo>
                  <a:lnTo>
                    <a:pt x="13030" y="521373"/>
                  </a:lnTo>
                  <a:lnTo>
                    <a:pt x="5829" y="521373"/>
                  </a:lnTo>
                  <a:lnTo>
                    <a:pt x="0" y="527202"/>
                  </a:lnTo>
                  <a:lnTo>
                    <a:pt x="0" y="541604"/>
                  </a:lnTo>
                  <a:lnTo>
                    <a:pt x="5829" y="547446"/>
                  </a:lnTo>
                  <a:lnTo>
                    <a:pt x="20231" y="547446"/>
                  </a:lnTo>
                  <a:lnTo>
                    <a:pt x="26060" y="541604"/>
                  </a:lnTo>
                  <a:lnTo>
                    <a:pt x="26060" y="527202"/>
                  </a:lnTo>
                  <a:close/>
                </a:path>
                <a:path w="326390" h="1277620">
                  <a:moveTo>
                    <a:pt x="26060" y="422948"/>
                  </a:moveTo>
                  <a:lnTo>
                    <a:pt x="20231" y="417106"/>
                  </a:lnTo>
                  <a:lnTo>
                    <a:pt x="13030" y="417106"/>
                  </a:lnTo>
                  <a:lnTo>
                    <a:pt x="5829" y="417106"/>
                  </a:lnTo>
                  <a:lnTo>
                    <a:pt x="0" y="422948"/>
                  </a:lnTo>
                  <a:lnTo>
                    <a:pt x="0" y="437337"/>
                  </a:lnTo>
                  <a:lnTo>
                    <a:pt x="5829" y="443179"/>
                  </a:lnTo>
                  <a:lnTo>
                    <a:pt x="20231" y="443179"/>
                  </a:lnTo>
                  <a:lnTo>
                    <a:pt x="26060" y="437337"/>
                  </a:lnTo>
                  <a:lnTo>
                    <a:pt x="26060" y="422948"/>
                  </a:lnTo>
                  <a:close/>
                </a:path>
                <a:path w="326390" h="1277620">
                  <a:moveTo>
                    <a:pt x="26060" y="318655"/>
                  </a:moveTo>
                  <a:lnTo>
                    <a:pt x="20231" y="312826"/>
                  </a:lnTo>
                  <a:lnTo>
                    <a:pt x="13030" y="312826"/>
                  </a:lnTo>
                  <a:lnTo>
                    <a:pt x="5829" y="312826"/>
                  </a:lnTo>
                  <a:lnTo>
                    <a:pt x="0" y="318655"/>
                  </a:lnTo>
                  <a:lnTo>
                    <a:pt x="0" y="333057"/>
                  </a:lnTo>
                  <a:lnTo>
                    <a:pt x="5829" y="338899"/>
                  </a:lnTo>
                  <a:lnTo>
                    <a:pt x="20231" y="338899"/>
                  </a:lnTo>
                  <a:lnTo>
                    <a:pt x="26060" y="333057"/>
                  </a:lnTo>
                  <a:lnTo>
                    <a:pt x="26060" y="318655"/>
                  </a:lnTo>
                  <a:close/>
                </a:path>
                <a:path w="326390" h="1277620">
                  <a:moveTo>
                    <a:pt x="26060" y="214401"/>
                  </a:moveTo>
                  <a:lnTo>
                    <a:pt x="20231" y="208559"/>
                  </a:lnTo>
                  <a:lnTo>
                    <a:pt x="13030" y="208559"/>
                  </a:lnTo>
                  <a:lnTo>
                    <a:pt x="5829" y="208559"/>
                  </a:lnTo>
                  <a:lnTo>
                    <a:pt x="0" y="214401"/>
                  </a:lnTo>
                  <a:lnTo>
                    <a:pt x="0" y="228790"/>
                  </a:lnTo>
                  <a:lnTo>
                    <a:pt x="5829" y="234632"/>
                  </a:lnTo>
                  <a:lnTo>
                    <a:pt x="20231" y="234632"/>
                  </a:lnTo>
                  <a:lnTo>
                    <a:pt x="26060" y="228790"/>
                  </a:lnTo>
                  <a:lnTo>
                    <a:pt x="26060" y="214401"/>
                  </a:lnTo>
                  <a:close/>
                </a:path>
                <a:path w="326390" h="1277620">
                  <a:moveTo>
                    <a:pt x="26060" y="110121"/>
                  </a:moveTo>
                  <a:lnTo>
                    <a:pt x="20231" y="104279"/>
                  </a:lnTo>
                  <a:lnTo>
                    <a:pt x="13030" y="104279"/>
                  </a:lnTo>
                  <a:lnTo>
                    <a:pt x="5829" y="104279"/>
                  </a:lnTo>
                  <a:lnTo>
                    <a:pt x="0" y="110121"/>
                  </a:lnTo>
                  <a:lnTo>
                    <a:pt x="0" y="124510"/>
                  </a:lnTo>
                  <a:lnTo>
                    <a:pt x="5829" y="130352"/>
                  </a:lnTo>
                  <a:lnTo>
                    <a:pt x="20231" y="130352"/>
                  </a:lnTo>
                  <a:lnTo>
                    <a:pt x="26060" y="124510"/>
                  </a:lnTo>
                  <a:lnTo>
                    <a:pt x="26060" y="110121"/>
                  </a:lnTo>
                  <a:close/>
                </a:path>
                <a:path w="326390" h="1277620">
                  <a:moveTo>
                    <a:pt x="26060" y="5842"/>
                  </a:moveTo>
                  <a:lnTo>
                    <a:pt x="20231" y="0"/>
                  </a:ln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close/>
                </a:path>
                <a:path w="326390" h="1277620">
                  <a:moveTo>
                    <a:pt x="125996" y="1257122"/>
                  </a:moveTo>
                  <a:lnTo>
                    <a:pt x="120167" y="1251292"/>
                  </a:lnTo>
                  <a:lnTo>
                    <a:pt x="112966" y="1251292"/>
                  </a:lnTo>
                  <a:lnTo>
                    <a:pt x="105765" y="1251292"/>
                  </a:lnTo>
                  <a:lnTo>
                    <a:pt x="99936" y="1257122"/>
                  </a:lnTo>
                  <a:lnTo>
                    <a:pt x="99936" y="1271524"/>
                  </a:lnTo>
                  <a:lnTo>
                    <a:pt x="105765" y="1277366"/>
                  </a:lnTo>
                  <a:lnTo>
                    <a:pt x="120167" y="1277366"/>
                  </a:lnTo>
                  <a:lnTo>
                    <a:pt x="125996" y="1271524"/>
                  </a:lnTo>
                  <a:lnTo>
                    <a:pt x="125996" y="1257122"/>
                  </a:lnTo>
                  <a:close/>
                </a:path>
                <a:path w="326390" h="1277620">
                  <a:moveTo>
                    <a:pt x="125996" y="1152842"/>
                  </a:moveTo>
                  <a:lnTo>
                    <a:pt x="120167" y="1147013"/>
                  </a:lnTo>
                  <a:lnTo>
                    <a:pt x="112966" y="1147013"/>
                  </a:lnTo>
                  <a:lnTo>
                    <a:pt x="105765" y="1147013"/>
                  </a:lnTo>
                  <a:lnTo>
                    <a:pt x="99936" y="1152842"/>
                  </a:lnTo>
                  <a:lnTo>
                    <a:pt x="99936" y="1167244"/>
                  </a:lnTo>
                  <a:lnTo>
                    <a:pt x="105765" y="1173086"/>
                  </a:lnTo>
                  <a:lnTo>
                    <a:pt x="120167" y="1173086"/>
                  </a:lnTo>
                  <a:lnTo>
                    <a:pt x="125996" y="1167244"/>
                  </a:lnTo>
                  <a:lnTo>
                    <a:pt x="125996" y="1152842"/>
                  </a:lnTo>
                  <a:close/>
                </a:path>
                <a:path w="326390" h="1277620">
                  <a:moveTo>
                    <a:pt x="125996" y="1048588"/>
                  </a:moveTo>
                  <a:lnTo>
                    <a:pt x="120167" y="1042746"/>
                  </a:lnTo>
                  <a:lnTo>
                    <a:pt x="112966" y="1042746"/>
                  </a:lnTo>
                  <a:lnTo>
                    <a:pt x="105765" y="1042746"/>
                  </a:lnTo>
                  <a:lnTo>
                    <a:pt x="99936" y="1048588"/>
                  </a:lnTo>
                  <a:lnTo>
                    <a:pt x="99936" y="1062977"/>
                  </a:lnTo>
                  <a:lnTo>
                    <a:pt x="105765" y="1068819"/>
                  </a:lnTo>
                  <a:lnTo>
                    <a:pt x="120167" y="1068819"/>
                  </a:lnTo>
                  <a:lnTo>
                    <a:pt x="125996" y="1062977"/>
                  </a:lnTo>
                  <a:lnTo>
                    <a:pt x="125996" y="1048588"/>
                  </a:lnTo>
                  <a:close/>
                </a:path>
                <a:path w="326390" h="1277620">
                  <a:moveTo>
                    <a:pt x="125996" y="944295"/>
                  </a:moveTo>
                  <a:lnTo>
                    <a:pt x="120167" y="938466"/>
                  </a:lnTo>
                  <a:lnTo>
                    <a:pt x="112966" y="938466"/>
                  </a:lnTo>
                  <a:lnTo>
                    <a:pt x="105765" y="938466"/>
                  </a:lnTo>
                  <a:lnTo>
                    <a:pt x="99936" y="944295"/>
                  </a:lnTo>
                  <a:lnTo>
                    <a:pt x="99936" y="958697"/>
                  </a:lnTo>
                  <a:lnTo>
                    <a:pt x="105765" y="964539"/>
                  </a:lnTo>
                  <a:lnTo>
                    <a:pt x="120167" y="964539"/>
                  </a:lnTo>
                  <a:lnTo>
                    <a:pt x="125996" y="958697"/>
                  </a:lnTo>
                  <a:lnTo>
                    <a:pt x="125996" y="944295"/>
                  </a:lnTo>
                  <a:close/>
                </a:path>
                <a:path w="326390" h="1277620">
                  <a:moveTo>
                    <a:pt x="125996" y="840041"/>
                  </a:moveTo>
                  <a:lnTo>
                    <a:pt x="120167" y="834199"/>
                  </a:lnTo>
                  <a:lnTo>
                    <a:pt x="112966" y="834199"/>
                  </a:lnTo>
                  <a:lnTo>
                    <a:pt x="105765" y="834199"/>
                  </a:lnTo>
                  <a:lnTo>
                    <a:pt x="99936" y="840041"/>
                  </a:lnTo>
                  <a:lnTo>
                    <a:pt x="99936" y="854430"/>
                  </a:lnTo>
                  <a:lnTo>
                    <a:pt x="105765" y="860272"/>
                  </a:lnTo>
                  <a:lnTo>
                    <a:pt x="120167" y="860272"/>
                  </a:lnTo>
                  <a:lnTo>
                    <a:pt x="125996" y="854430"/>
                  </a:lnTo>
                  <a:lnTo>
                    <a:pt x="125996" y="840041"/>
                  </a:lnTo>
                  <a:close/>
                </a:path>
                <a:path w="326390" h="1277620">
                  <a:moveTo>
                    <a:pt x="125996" y="735749"/>
                  </a:moveTo>
                  <a:lnTo>
                    <a:pt x="120167" y="729919"/>
                  </a:lnTo>
                  <a:lnTo>
                    <a:pt x="112966" y="729919"/>
                  </a:lnTo>
                  <a:lnTo>
                    <a:pt x="105765" y="729919"/>
                  </a:lnTo>
                  <a:lnTo>
                    <a:pt x="99936" y="735749"/>
                  </a:lnTo>
                  <a:lnTo>
                    <a:pt x="99936" y="750150"/>
                  </a:lnTo>
                  <a:lnTo>
                    <a:pt x="105765" y="755992"/>
                  </a:lnTo>
                  <a:lnTo>
                    <a:pt x="120167" y="755992"/>
                  </a:lnTo>
                  <a:lnTo>
                    <a:pt x="125996" y="750150"/>
                  </a:lnTo>
                  <a:lnTo>
                    <a:pt x="125996" y="735749"/>
                  </a:lnTo>
                  <a:close/>
                </a:path>
                <a:path w="326390" h="1277620">
                  <a:moveTo>
                    <a:pt x="125996" y="631494"/>
                  </a:moveTo>
                  <a:lnTo>
                    <a:pt x="120167" y="625652"/>
                  </a:lnTo>
                  <a:lnTo>
                    <a:pt x="112966" y="625652"/>
                  </a:lnTo>
                  <a:lnTo>
                    <a:pt x="105765" y="625652"/>
                  </a:lnTo>
                  <a:lnTo>
                    <a:pt x="99936" y="631494"/>
                  </a:lnTo>
                  <a:lnTo>
                    <a:pt x="99936" y="645883"/>
                  </a:lnTo>
                  <a:lnTo>
                    <a:pt x="105765" y="651725"/>
                  </a:lnTo>
                  <a:lnTo>
                    <a:pt x="120167" y="651725"/>
                  </a:lnTo>
                  <a:lnTo>
                    <a:pt x="125996" y="645883"/>
                  </a:lnTo>
                  <a:lnTo>
                    <a:pt x="125996" y="631494"/>
                  </a:lnTo>
                  <a:close/>
                </a:path>
                <a:path w="326390" h="1277620">
                  <a:moveTo>
                    <a:pt x="125996" y="527202"/>
                  </a:moveTo>
                  <a:lnTo>
                    <a:pt x="120167" y="521373"/>
                  </a:lnTo>
                  <a:lnTo>
                    <a:pt x="112966" y="521373"/>
                  </a:lnTo>
                  <a:lnTo>
                    <a:pt x="105765" y="521373"/>
                  </a:lnTo>
                  <a:lnTo>
                    <a:pt x="99936" y="527202"/>
                  </a:lnTo>
                  <a:lnTo>
                    <a:pt x="99936" y="541604"/>
                  </a:lnTo>
                  <a:lnTo>
                    <a:pt x="105765" y="547446"/>
                  </a:lnTo>
                  <a:lnTo>
                    <a:pt x="120167" y="547446"/>
                  </a:lnTo>
                  <a:lnTo>
                    <a:pt x="125996" y="541604"/>
                  </a:lnTo>
                  <a:lnTo>
                    <a:pt x="125996" y="527202"/>
                  </a:lnTo>
                  <a:close/>
                </a:path>
                <a:path w="326390" h="1277620">
                  <a:moveTo>
                    <a:pt x="125996" y="422948"/>
                  </a:moveTo>
                  <a:lnTo>
                    <a:pt x="120167" y="417106"/>
                  </a:lnTo>
                  <a:lnTo>
                    <a:pt x="112966" y="417106"/>
                  </a:lnTo>
                  <a:lnTo>
                    <a:pt x="105765" y="417106"/>
                  </a:lnTo>
                  <a:lnTo>
                    <a:pt x="99936" y="422948"/>
                  </a:lnTo>
                  <a:lnTo>
                    <a:pt x="99936" y="437337"/>
                  </a:lnTo>
                  <a:lnTo>
                    <a:pt x="105765" y="443179"/>
                  </a:lnTo>
                  <a:lnTo>
                    <a:pt x="120167" y="443179"/>
                  </a:lnTo>
                  <a:lnTo>
                    <a:pt x="125996" y="437337"/>
                  </a:lnTo>
                  <a:lnTo>
                    <a:pt x="125996" y="422948"/>
                  </a:lnTo>
                  <a:close/>
                </a:path>
                <a:path w="326390" h="1277620">
                  <a:moveTo>
                    <a:pt x="125996" y="318655"/>
                  </a:moveTo>
                  <a:lnTo>
                    <a:pt x="120167" y="312826"/>
                  </a:lnTo>
                  <a:lnTo>
                    <a:pt x="112966" y="312826"/>
                  </a:lnTo>
                  <a:lnTo>
                    <a:pt x="105765" y="312826"/>
                  </a:lnTo>
                  <a:lnTo>
                    <a:pt x="99936" y="318655"/>
                  </a:lnTo>
                  <a:lnTo>
                    <a:pt x="99936" y="333057"/>
                  </a:lnTo>
                  <a:lnTo>
                    <a:pt x="105765" y="338899"/>
                  </a:lnTo>
                  <a:lnTo>
                    <a:pt x="120167" y="338899"/>
                  </a:lnTo>
                  <a:lnTo>
                    <a:pt x="125996" y="333057"/>
                  </a:lnTo>
                  <a:lnTo>
                    <a:pt x="125996" y="318655"/>
                  </a:lnTo>
                  <a:close/>
                </a:path>
                <a:path w="326390" h="1277620">
                  <a:moveTo>
                    <a:pt x="125996" y="214401"/>
                  </a:moveTo>
                  <a:lnTo>
                    <a:pt x="120167" y="208559"/>
                  </a:lnTo>
                  <a:lnTo>
                    <a:pt x="112966" y="208559"/>
                  </a:lnTo>
                  <a:lnTo>
                    <a:pt x="105765" y="208559"/>
                  </a:lnTo>
                  <a:lnTo>
                    <a:pt x="99936" y="214401"/>
                  </a:lnTo>
                  <a:lnTo>
                    <a:pt x="99936" y="228790"/>
                  </a:lnTo>
                  <a:lnTo>
                    <a:pt x="105765" y="234632"/>
                  </a:lnTo>
                  <a:lnTo>
                    <a:pt x="120167" y="234632"/>
                  </a:lnTo>
                  <a:lnTo>
                    <a:pt x="125996" y="228790"/>
                  </a:lnTo>
                  <a:lnTo>
                    <a:pt x="125996" y="214401"/>
                  </a:lnTo>
                  <a:close/>
                </a:path>
                <a:path w="326390" h="1277620">
                  <a:moveTo>
                    <a:pt x="125996" y="110121"/>
                  </a:moveTo>
                  <a:lnTo>
                    <a:pt x="120167" y="104279"/>
                  </a:lnTo>
                  <a:lnTo>
                    <a:pt x="112966" y="104279"/>
                  </a:lnTo>
                  <a:lnTo>
                    <a:pt x="105765" y="104279"/>
                  </a:lnTo>
                  <a:lnTo>
                    <a:pt x="99936" y="110121"/>
                  </a:lnTo>
                  <a:lnTo>
                    <a:pt x="99936" y="124510"/>
                  </a:lnTo>
                  <a:lnTo>
                    <a:pt x="105765" y="130352"/>
                  </a:lnTo>
                  <a:lnTo>
                    <a:pt x="120167" y="130352"/>
                  </a:lnTo>
                  <a:lnTo>
                    <a:pt x="125996" y="124510"/>
                  </a:lnTo>
                  <a:lnTo>
                    <a:pt x="125996" y="110121"/>
                  </a:lnTo>
                  <a:close/>
                </a:path>
                <a:path w="326390" h="1277620">
                  <a:moveTo>
                    <a:pt x="125996" y="5842"/>
                  </a:moveTo>
                  <a:lnTo>
                    <a:pt x="120167" y="0"/>
                  </a:lnTo>
                  <a:lnTo>
                    <a:pt x="112966" y="0"/>
                  </a:lnTo>
                  <a:lnTo>
                    <a:pt x="105765" y="0"/>
                  </a:lnTo>
                  <a:lnTo>
                    <a:pt x="99936" y="5842"/>
                  </a:lnTo>
                  <a:lnTo>
                    <a:pt x="99936" y="20231"/>
                  </a:lnTo>
                  <a:lnTo>
                    <a:pt x="105765" y="26073"/>
                  </a:lnTo>
                  <a:lnTo>
                    <a:pt x="120167" y="26073"/>
                  </a:lnTo>
                  <a:lnTo>
                    <a:pt x="125996" y="20231"/>
                  </a:lnTo>
                  <a:lnTo>
                    <a:pt x="125996" y="5842"/>
                  </a:lnTo>
                  <a:close/>
                </a:path>
                <a:path w="326390" h="1277620">
                  <a:moveTo>
                    <a:pt x="225920" y="1257122"/>
                  </a:moveTo>
                  <a:lnTo>
                    <a:pt x="220091" y="1251292"/>
                  </a:lnTo>
                  <a:lnTo>
                    <a:pt x="212890" y="1251292"/>
                  </a:lnTo>
                  <a:lnTo>
                    <a:pt x="205689" y="1251292"/>
                  </a:lnTo>
                  <a:lnTo>
                    <a:pt x="199859" y="1257122"/>
                  </a:lnTo>
                  <a:lnTo>
                    <a:pt x="199859" y="1271524"/>
                  </a:lnTo>
                  <a:lnTo>
                    <a:pt x="205689" y="1277366"/>
                  </a:lnTo>
                  <a:lnTo>
                    <a:pt x="220091" y="1277366"/>
                  </a:lnTo>
                  <a:lnTo>
                    <a:pt x="225920" y="1271524"/>
                  </a:lnTo>
                  <a:lnTo>
                    <a:pt x="225920" y="1257122"/>
                  </a:lnTo>
                  <a:close/>
                </a:path>
                <a:path w="326390" h="1277620">
                  <a:moveTo>
                    <a:pt x="225920" y="1152842"/>
                  </a:moveTo>
                  <a:lnTo>
                    <a:pt x="220091" y="1147013"/>
                  </a:lnTo>
                  <a:lnTo>
                    <a:pt x="212890" y="1147013"/>
                  </a:lnTo>
                  <a:lnTo>
                    <a:pt x="205689" y="1147013"/>
                  </a:lnTo>
                  <a:lnTo>
                    <a:pt x="199859" y="1152842"/>
                  </a:lnTo>
                  <a:lnTo>
                    <a:pt x="199859" y="1167244"/>
                  </a:lnTo>
                  <a:lnTo>
                    <a:pt x="205689" y="1173086"/>
                  </a:lnTo>
                  <a:lnTo>
                    <a:pt x="220091" y="1173086"/>
                  </a:lnTo>
                  <a:lnTo>
                    <a:pt x="225920" y="1167244"/>
                  </a:lnTo>
                  <a:lnTo>
                    <a:pt x="225920" y="1152842"/>
                  </a:lnTo>
                  <a:close/>
                </a:path>
                <a:path w="326390" h="1277620">
                  <a:moveTo>
                    <a:pt x="225920" y="1048588"/>
                  </a:moveTo>
                  <a:lnTo>
                    <a:pt x="220091" y="1042746"/>
                  </a:lnTo>
                  <a:lnTo>
                    <a:pt x="212890" y="1042746"/>
                  </a:lnTo>
                  <a:lnTo>
                    <a:pt x="205689" y="1042746"/>
                  </a:lnTo>
                  <a:lnTo>
                    <a:pt x="199859" y="1048588"/>
                  </a:lnTo>
                  <a:lnTo>
                    <a:pt x="199859" y="1062977"/>
                  </a:lnTo>
                  <a:lnTo>
                    <a:pt x="205689" y="1068819"/>
                  </a:lnTo>
                  <a:lnTo>
                    <a:pt x="220091" y="1068819"/>
                  </a:lnTo>
                  <a:lnTo>
                    <a:pt x="225920" y="1062977"/>
                  </a:lnTo>
                  <a:lnTo>
                    <a:pt x="225920" y="1048588"/>
                  </a:lnTo>
                  <a:close/>
                </a:path>
                <a:path w="326390" h="1277620">
                  <a:moveTo>
                    <a:pt x="225920" y="944295"/>
                  </a:moveTo>
                  <a:lnTo>
                    <a:pt x="220091" y="938466"/>
                  </a:lnTo>
                  <a:lnTo>
                    <a:pt x="212890" y="938466"/>
                  </a:lnTo>
                  <a:lnTo>
                    <a:pt x="205689" y="938466"/>
                  </a:lnTo>
                  <a:lnTo>
                    <a:pt x="199859" y="944295"/>
                  </a:lnTo>
                  <a:lnTo>
                    <a:pt x="199859" y="958697"/>
                  </a:lnTo>
                  <a:lnTo>
                    <a:pt x="205689" y="964539"/>
                  </a:lnTo>
                  <a:lnTo>
                    <a:pt x="220091" y="964539"/>
                  </a:lnTo>
                  <a:lnTo>
                    <a:pt x="225920" y="958697"/>
                  </a:lnTo>
                  <a:lnTo>
                    <a:pt x="225920" y="944295"/>
                  </a:lnTo>
                  <a:close/>
                </a:path>
                <a:path w="326390" h="1277620">
                  <a:moveTo>
                    <a:pt x="225920" y="840041"/>
                  </a:moveTo>
                  <a:lnTo>
                    <a:pt x="220091" y="834199"/>
                  </a:lnTo>
                  <a:lnTo>
                    <a:pt x="212890" y="834199"/>
                  </a:lnTo>
                  <a:lnTo>
                    <a:pt x="205689" y="834199"/>
                  </a:lnTo>
                  <a:lnTo>
                    <a:pt x="199859" y="840041"/>
                  </a:lnTo>
                  <a:lnTo>
                    <a:pt x="199859" y="854430"/>
                  </a:lnTo>
                  <a:lnTo>
                    <a:pt x="205689" y="860272"/>
                  </a:lnTo>
                  <a:lnTo>
                    <a:pt x="220091" y="860272"/>
                  </a:lnTo>
                  <a:lnTo>
                    <a:pt x="225920" y="854430"/>
                  </a:lnTo>
                  <a:lnTo>
                    <a:pt x="225920" y="840041"/>
                  </a:lnTo>
                  <a:close/>
                </a:path>
                <a:path w="326390" h="1277620">
                  <a:moveTo>
                    <a:pt x="225920" y="735749"/>
                  </a:moveTo>
                  <a:lnTo>
                    <a:pt x="220091" y="729919"/>
                  </a:lnTo>
                  <a:lnTo>
                    <a:pt x="212890" y="729919"/>
                  </a:lnTo>
                  <a:lnTo>
                    <a:pt x="205689" y="729919"/>
                  </a:lnTo>
                  <a:lnTo>
                    <a:pt x="199859" y="735749"/>
                  </a:lnTo>
                  <a:lnTo>
                    <a:pt x="199859" y="750150"/>
                  </a:lnTo>
                  <a:lnTo>
                    <a:pt x="205689" y="755992"/>
                  </a:lnTo>
                  <a:lnTo>
                    <a:pt x="220091" y="755992"/>
                  </a:lnTo>
                  <a:lnTo>
                    <a:pt x="225920" y="750150"/>
                  </a:lnTo>
                  <a:lnTo>
                    <a:pt x="225920" y="735749"/>
                  </a:lnTo>
                  <a:close/>
                </a:path>
                <a:path w="326390" h="1277620">
                  <a:moveTo>
                    <a:pt x="225920" y="631494"/>
                  </a:moveTo>
                  <a:lnTo>
                    <a:pt x="220091" y="625652"/>
                  </a:lnTo>
                  <a:lnTo>
                    <a:pt x="212890" y="625652"/>
                  </a:lnTo>
                  <a:lnTo>
                    <a:pt x="205689" y="625652"/>
                  </a:lnTo>
                  <a:lnTo>
                    <a:pt x="199859" y="631494"/>
                  </a:lnTo>
                  <a:lnTo>
                    <a:pt x="199859" y="645883"/>
                  </a:lnTo>
                  <a:lnTo>
                    <a:pt x="205689" y="651725"/>
                  </a:lnTo>
                  <a:lnTo>
                    <a:pt x="220091" y="651725"/>
                  </a:lnTo>
                  <a:lnTo>
                    <a:pt x="225920" y="645883"/>
                  </a:lnTo>
                  <a:lnTo>
                    <a:pt x="225920" y="631494"/>
                  </a:lnTo>
                  <a:close/>
                </a:path>
                <a:path w="326390" h="1277620">
                  <a:moveTo>
                    <a:pt x="225920" y="527202"/>
                  </a:moveTo>
                  <a:lnTo>
                    <a:pt x="220091" y="521373"/>
                  </a:lnTo>
                  <a:lnTo>
                    <a:pt x="212890" y="521373"/>
                  </a:lnTo>
                  <a:lnTo>
                    <a:pt x="205689" y="521373"/>
                  </a:lnTo>
                  <a:lnTo>
                    <a:pt x="199859" y="527202"/>
                  </a:lnTo>
                  <a:lnTo>
                    <a:pt x="199859" y="541604"/>
                  </a:lnTo>
                  <a:lnTo>
                    <a:pt x="205689" y="547446"/>
                  </a:lnTo>
                  <a:lnTo>
                    <a:pt x="220091" y="547446"/>
                  </a:lnTo>
                  <a:lnTo>
                    <a:pt x="225920" y="541604"/>
                  </a:lnTo>
                  <a:lnTo>
                    <a:pt x="225920" y="527202"/>
                  </a:lnTo>
                  <a:close/>
                </a:path>
                <a:path w="326390" h="1277620">
                  <a:moveTo>
                    <a:pt x="225920" y="422948"/>
                  </a:moveTo>
                  <a:lnTo>
                    <a:pt x="220091" y="417106"/>
                  </a:lnTo>
                  <a:lnTo>
                    <a:pt x="212890" y="417106"/>
                  </a:lnTo>
                  <a:lnTo>
                    <a:pt x="205689" y="417106"/>
                  </a:lnTo>
                  <a:lnTo>
                    <a:pt x="199859" y="422948"/>
                  </a:lnTo>
                  <a:lnTo>
                    <a:pt x="199859" y="437337"/>
                  </a:lnTo>
                  <a:lnTo>
                    <a:pt x="205689" y="443179"/>
                  </a:lnTo>
                  <a:lnTo>
                    <a:pt x="220091" y="443179"/>
                  </a:lnTo>
                  <a:lnTo>
                    <a:pt x="225920" y="437337"/>
                  </a:lnTo>
                  <a:lnTo>
                    <a:pt x="225920" y="422948"/>
                  </a:lnTo>
                  <a:close/>
                </a:path>
                <a:path w="326390" h="1277620">
                  <a:moveTo>
                    <a:pt x="225920" y="318655"/>
                  </a:moveTo>
                  <a:lnTo>
                    <a:pt x="220091" y="312826"/>
                  </a:lnTo>
                  <a:lnTo>
                    <a:pt x="212890" y="312826"/>
                  </a:lnTo>
                  <a:lnTo>
                    <a:pt x="205689" y="312826"/>
                  </a:lnTo>
                  <a:lnTo>
                    <a:pt x="199859" y="318655"/>
                  </a:lnTo>
                  <a:lnTo>
                    <a:pt x="199859" y="333057"/>
                  </a:lnTo>
                  <a:lnTo>
                    <a:pt x="205689" y="338899"/>
                  </a:lnTo>
                  <a:lnTo>
                    <a:pt x="220091" y="338899"/>
                  </a:lnTo>
                  <a:lnTo>
                    <a:pt x="225920" y="333057"/>
                  </a:lnTo>
                  <a:lnTo>
                    <a:pt x="225920" y="318655"/>
                  </a:lnTo>
                  <a:close/>
                </a:path>
                <a:path w="326390" h="1277620">
                  <a:moveTo>
                    <a:pt x="225920" y="214401"/>
                  </a:moveTo>
                  <a:lnTo>
                    <a:pt x="220091" y="208559"/>
                  </a:lnTo>
                  <a:lnTo>
                    <a:pt x="212890" y="208559"/>
                  </a:lnTo>
                  <a:lnTo>
                    <a:pt x="205689" y="208559"/>
                  </a:lnTo>
                  <a:lnTo>
                    <a:pt x="199859" y="214401"/>
                  </a:lnTo>
                  <a:lnTo>
                    <a:pt x="199859" y="228790"/>
                  </a:lnTo>
                  <a:lnTo>
                    <a:pt x="205689" y="234632"/>
                  </a:lnTo>
                  <a:lnTo>
                    <a:pt x="220091" y="234632"/>
                  </a:lnTo>
                  <a:lnTo>
                    <a:pt x="225920" y="228790"/>
                  </a:lnTo>
                  <a:lnTo>
                    <a:pt x="225920" y="214401"/>
                  </a:lnTo>
                  <a:close/>
                </a:path>
                <a:path w="326390" h="1277620">
                  <a:moveTo>
                    <a:pt x="225920" y="110121"/>
                  </a:moveTo>
                  <a:lnTo>
                    <a:pt x="220091" y="104279"/>
                  </a:lnTo>
                  <a:lnTo>
                    <a:pt x="212890" y="104279"/>
                  </a:lnTo>
                  <a:lnTo>
                    <a:pt x="205689" y="104279"/>
                  </a:lnTo>
                  <a:lnTo>
                    <a:pt x="199859" y="110121"/>
                  </a:lnTo>
                  <a:lnTo>
                    <a:pt x="199859" y="124510"/>
                  </a:lnTo>
                  <a:lnTo>
                    <a:pt x="205689" y="130352"/>
                  </a:lnTo>
                  <a:lnTo>
                    <a:pt x="220091" y="130352"/>
                  </a:lnTo>
                  <a:lnTo>
                    <a:pt x="225920" y="124510"/>
                  </a:lnTo>
                  <a:lnTo>
                    <a:pt x="225920" y="110121"/>
                  </a:lnTo>
                  <a:close/>
                </a:path>
                <a:path w="326390" h="1277620">
                  <a:moveTo>
                    <a:pt x="225920" y="5842"/>
                  </a:moveTo>
                  <a:lnTo>
                    <a:pt x="220091" y="0"/>
                  </a:lnTo>
                  <a:lnTo>
                    <a:pt x="212890" y="0"/>
                  </a:lnTo>
                  <a:lnTo>
                    <a:pt x="205689" y="0"/>
                  </a:lnTo>
                  <a:lnTo>
                    <a:pt x="199859" y="5842"/>
                  </a:lnTo>
                  <a:lnTo>
                    <a:pt x="199859" y="20231"/>
                  </a:lnTo>
                  <a:lnTo>
                    <a:pt x="205689" y="26073"/>
                  </a:lnTo>
                  <a:lnTo>
                    <a:pt x="220091" y="26073"/>
                  </a:lnTo>
                  <a:lnTo>
                    <a:pt x="225920" y="20231"/>
                  </a:lnTo>
                  <a:lnTo>
                    <a:pt x="225920" y="5842"/>
                  </a:lnTo>
                  <a:close/>
                </a:path>
                <a:path w="326390" h="1277620">
                  <a:moveTo>
                    <a:pt x="325843" y="1257122"/>
                  </a:moveTo>
                  <a:lnTo>
                    <a:pt x="320014" y="1251292"/>
                  </a:lnTo>
                  <a:lnTo>
                    <a:pt x="312813" y="1251292"/>
                  </a:lnTo>
                  <a:lnTo>
                    <a:pt x="305612" y="1251292"/>
                  </a:lnTo>
                  <a:lnTo>
                    <a:pt x="299783" y="1257122"/>
                  </a:lnTo>
                  <a:lnTo>
                    <a:pt x="299783" y="1271524"/>
                  </a:lnTo>
                  <a:lnTo>
                    <a:pt x="305612" y="1277366"/>
                  </a:lnTo>
                  <a:lnTo>
                    <a:pt x="320014" y="1277366"/>
                  </a:lnTo>
                  <a:lnTo>
                    <a:pt x="325843" y="1271524"/>
                  </a:lnTo>
                  <a:lnTo>
                    <a:pt x="325843" y="1257122"/>
                  </a:lnTo>
                  <a:close/>
                </a:path>
                <a:path w="326390" h="1277620">
                  <a:moveTo>
                    <a:pt x="325843" y="1152842"/>
                  </a:moveTo>
                  <a:lnTo>
                    <a:pt x="320014" y="1147013"/>
                  </a:lnTo>
                  <a:lnTo>
                    <a:pt x="312813" y="1147013"/>
                  </a:lnTo>
                  <a:lnTo>
                    <a:pt x="305612" y="1147013"/>
                  </a:lnTo>
                  <a:lnTo>
                    <a:pt x="299783" y="1152842"/>
                  </a:lnTo>
                  <a:lnTo>
                    <a:pt x="299783" y="1167244"/>
                  </a:lnTo>
                  <a:lnTo>
                    <a:pt x="305612" y="1173086"/>
                  </a:lnTo>
                  <a:lnTo>
                    <a:pt x="320014" y="1173086"/>
                  </a:lnTo>
                  <a:lnTo>
                    <a:pt x="325843" y="1167244"/>
                  </a:lnTo>
                  <a:lnTo>
                    <a:pt x="325843" y="1152842"/>
                  </a:lnTo>
                  <a:close/>
                </a:path>
                <a:path w="326390" h="1277620">
                  <a:moveTo>
                    <a:pt x="325843" y="1048588"/>
                  </a:moveTo>
                  <a:lnTo>
                    <a:pt x="320014" y="1042746"/>
                  </a:lnTo>
                  <a:lnTo>
                    <a:pt x="312813" y="1042746"/>
                  </a:lnTo>
                  <a:lnTo>
                    <a:pt x="305612" y="1042746"/>
                  </a:lnTo>
                  <a:lnTo>
                    <a:pt x="299783" y="1048588"/>
                  </a:lnTo>
                  <a:lnTo>
                    <a:pt x="299783" y="1062977"/>
                  </a:lnTo>
                  <a:lnTo>
                    <a:pt x="305612" y="1068819"/>
                  </a:lnTo>
                  <a:lnTo>
                    <a:pt x="320014" y="1068819"/>
                  </a:lnTo>
                  <a:lnTo>
                    <a:pt x="325843" y="1062977"/>
                  </a:lnTo>
                  <a:lnTo>
                    <a:pt x="325843" y="1048588"/>
                  </a:lnTo>
                  <a:close/>
                </a:path>
                <a:path w="326390" h="1277620">
                  <a:moveTo>
                    <a:pt x="325843" y="944295"/>
                  </a:moveTo>
                  <a:lnTo>
                    <a:pt x="320014" y="938466"/>
                  </a:lnTo>
                  <a:lnTo>
                    <a:pt x="312813" y="938466"/>
                  </a:lnTo>
                  <a:lnTo>
                    <a:pt x="305612" y="938466"/>
                  </a:lnTo>
                  <a:lnTo>
                    <a:pt x="299783" y="944295"/>
                  </a:lnTo>
                  <a:lnTo>
                    <a:pt x="299783" y="958697"/>
                  </a:lnTo>
                  <a:lnTo>
                    <a:pt x="305612" y="964539"/>
                  </a:lnTo>
                  <a:lnTo>
                    <a:pt x="320014" y="964539"/>
                  </a:lnTo>
                  <a:lnTo>
                    <a:pt x="325843" y="958697"/>
                  </a:lnTo>
                  <a:lnTo>
                    <a:pt x="325843" y="944295"/>
                  </a:lnTo>
                  <a:close/>
                </a:path>
                <a:path w="326390" h="1277620">
                  <a:moveTo>
                    <a:pt x="325843" y="840041"/>
                  </a:moveTo>
                  <a:lnTo>
                    <a:pt x="320014" y="834199"/>
                  </a:lnTo>
                  <a:lnTo>
                    <a:pt x="312813" y="834199"/>
                  </a:lnTo>
                  <a:lnTo>
                    <a:pt x="305612" y="834199"/>
                  </a:lnTo>
                  <a:lnTo>
                    <a:pt x="299783" y="840041"/>
                  </a:lnTo>
                  <a:lnTo>
                    <a:pt x="299783" y="854430"/>
                  </a:lnTo>
                  <a:lnTo>
                    <a:pt x="305612" y="860272"/>
                  </a:lnTo>
                  <a:lnTo>
                    <a:pt x="320014" y="860272"/>
                  </a:lnTo>
                  <a:lnTo>
                    <a:pt x="325843" y="854430"/>
                  </a:lnTo>
                  <a:lnTo>
                    <a:pt x="325843" y="840041"/>
                  </a:lnTo>
                  <a:close/>
                </a:path>
                <a:path w="326390" h="1277620">
                  <a:moveTo>
                    <a:pt x="325843" y="735749"/>
                  </a:moveTo>
                  <a:lnTo>
                    <a:pt x="320014" y="729919"/>
                  </a:lnTo>
                  <a:lnTo>
                    <a:pt x="312813" y="729919"/>
                  </a:lnTo>
                  <a:lnTo>
                    <a:pt x="305612" y="729919"/>
                  </a:lnTo>
                  <a:lnTo>
                    <a:pt x="299783" y="735749"/>
                  </a:lnTo>
                  <a:lnTo>
                    <a:pt x="299783" y="750150"/>
                  </a:lnTo>
                  <a:lnTo>
                    <a:pt x="305612" y="755992"/>
                  </a:lnTo>
                  <a:lnTo>
                    <a:pt x="320014" y="755992"/>
                  </a:lnTo>
                  <a:lnTo>
                    <a:pt x="325843" y="750150"/>
                  </a:lnTo>
                  <a:lnTo>
                    <a:pt x="325843" y="735749"/>
                  </a:lnTo>
                  <a:close/>
                </a:path>
                <a:path w="326390" h="1277620">
                  <a:moveTo>
                    <a:pt x="325843" y="631494"/>
                  </a:moveTo>
                  <a:lnTo>
                    <a:pt x="320014" y="625652"/>
                  </a:lnTo>
                  <a:lnTo>
                    <a:pt x="312813" y="625652"/>
                  </a:lnTo>
                  <a:lnTo>
                    <a:pt x="305612" y="625652"/>
                  </a:lnTo>
                  <a:lnTo>
                    <a:pt x="299783" y="631494"/>
                  </a:lnTo>
                  <a:lnTo>
                    <a:pt x="299783" y="645883"/>
                  </a:lnTo>
                  <a:lnTo>
                    <a:pt x="305612" y="651725"/>
                  </a:lnTo>
                  <a:lnTo>
                    <a:pt x="320014" y="651725"/>
                  </a:lnTo>
                  <a:lnTo>
                    <a:pt x="325843" y="645883"/>
                  </a:lnTo>
                  <a:lnTo>
                    <a:pt x="325843" y="631494"/>
                  </a:lnTo>
                  <a:close/>
                </a:path>
                <a:path w="326390" h="1277620">
                  <a:moveTo>
                    <a:pt x="325843" y="527202"/>
                  </a:moveTo>
                  <a:lnTo>
                    <a:pt x="320014" y="521373"/>
                  </a:lnTo>
                  <a:lnTo>
                    <a:pt x="312813" y="521373"/>
                  </a:lnTo>
                  <a:lnTo>
                    <a:pt x="305612" y="521373"/>
                  </a:lnTo>
                  <a:lnTo>
                    <a:pt x="299783" y="527202"/>
                  </a:lnTo>
                  <a:lnTo>
                    <a:pt x="299783" y="541604"/>
                  </a:lnTo>
                  <a:lnTo>
                    <a:pt x="305612" y="547446"/>
                  </a:lnTo>
                  <a:lnTo>
                    <a:pt x="320014" y="547446"/>
                  </a:lnTo>
                  <a:lnTo>
                    <a:pt x="325843" y="541604"/>
                  </a:lnTo>
                  <a:lnTo>
                    <a:pt x="325843" y="527202"/>
                  </a:lnTo>
                  <a:close/>
                </a:path>
                <a:path w="326390" h="1277620">
                  <a:moveTo>
                    <a:pt x="325843" y="422948"/>
                  </a:moveTo>
                  <a:lnTo>
                    <a:pt x="320014" y="417106"/>
                  </a:lnTo>
                  <a:lnTo>
                    <a:pt x="312813" y="417106"/>
                  </a:lnTo>
                  <a:lnTo>
                    <a:pt x="305612" y="417106"/>
                  </a:lnTo>
                  <a:lnTo>
                    <a:pt x="299783" y="422948"/>
                  </a:lnTo>
                  <a:lnTo>
                    <a:pt x="299783" y="437337"/>
                  </a:lnTo>
                  <a:lnTo>
                    <a:pt x="305612" y="443179"/>
                  </a:lnTo>
                  <a:lnTo>
                    <a:pt x="320014" y="443179"/>
                  </a:lnTo>
                  <a:lnTo>
                    <a:pt x="325843" y="437337"/>
                  </a:lnTo>
                  <a:lnTo>
                    <a:pt x="325843" y="422948"/>
                  </a:lnTo>
                  <a:close/>
                </a:path>
                <a:path w="326390" h="1277620">
                  <a:moveTo>
                    <a:pt x="325843" y="318655"/>
                  </a:moveTo>
                  <a:lnTo>
                    <a:pt x="320014" y="312826"/>
                  </a:lnTo>
                  <a:lnTo>
                    <a:pt x="312813" y="312826"/>
                  </a:lnTo>
                  <a:lnTo>
                    <a:pt x="305612" y="312826"/>
                  </a:lnTo>
                  <a:lnTo>
                    <a:pt x="299783" y="318655"/>
                  </a:lnTo>
                  <a:lnTo>
                    <a:pt x="299783" y="333057"/>
                  </a:lnTo>
                  <a:lnTo>
                    <a:pt x="305612" y="338899"/>
                  </a:lnTo>
                  <a:lnTo>
                    <a:pt x="320014" y="338899"/>
                  </a:lnTo>
                  <a:lnTo>
                    <a:pt x="325843" y="333057"/>
                  </a:lnTo>
                  <a:lnTo>
                    <a:pt x="325843" y="318655"/>
                  </a:lnTo>
                  <a:close/>
                </a:path>
                <a:path w="326390" h="1277620">
                  <a:moveTo>
                    <a:pt x="325843" y="214401"/>
                  </a:moveTo>
                  <a:lnTo>
                    <a:pt x="320014" y="208559"/>
                  </a:lnTo>
                  <a:lnTo>
                    <a:pt x="312813" y="208559"/>
                  </a:lnTo>
                  <a:lnTo>
                    <a:pt x="305612" y="208559"/>
                  </a:lnTo>
                  <a:lnTo>
                    <a:pt x="299783" y="214401"/>
                  </a:lnTo>
                  <a:lnTo>
                    <a:pt x="299783" y="228790"/>
                  </a:lnTo>
                  <a:lnTo>
                    <a:pt x="305612" y="234632"/>
                  </a:lnTo>
                  <a:lnTo>
                    <a:pt x="320014" y="234632"/>
                  </a:lnTo>
                  <a:lnTo>
                    <a:pt x="325843" y="228790"/>
                  </a:lnTo>
                  <a:lnTo>
                    <a:pt x="325843" y="214401"/>
                  </a:lnTo>
                  <a:close/>
                </a:path>
                <a:path w="326390" h="1277620">
                  <a:moveTo>
                    <a:pt x="325843" y="110121"/>
                  </a:moveTo>
                  <a:lnTo>
                    <a:pt x="320014" y="104279"/>
                  </a:lnTo>
                  <a:lnTo>
                    <a:pt x="312813" y="104279"/>
                  </a:lnTo>
                  <a:lnTo>
                    <a:pt x="305612" y="104279"/>
                  </a:lnTo>
                  <a:lnTo>
                    <a:pt x="299783" y="110121"/>
                  </a:lnTo>
                  <a:lnTo>
                    <a:pt x="299783" y="124510"/>
                  </a:lnTo>
                  <a:lnTo>
                    <a:pt x="305612" y="130352"/>
                  </a:lnTo>
                  <a:lnTo>
                    <a:pt x="320014" y="130352"/>
                  </a:lnTo>
                  <a:lnTo>
                    <a:pt x="325843" y="124510"/>
                  </a:lnTo>
                  <a:lnTo>
                    <a:pt x="325843" y="110121"/>
                  </a:lnTo>
                  <a:close/>
                </a:path>
                <a:path w="326390" h="1277620">
                  <a:moveTo>
                    <a:pt x="325843" y="5842"/>
                  </a:moveTo>
                  <a:lnTo>
                    <a:pt x="320014" y="0"/>
                  </a:lnTo>
                  <a:lnTo>
                    <a:pt x="312813" y="0"/>
                  </a:lnTo>
                  <a:lnTo>
                    <a:pt x="305612" y="0"/>
                  </a:lnTo>
                  <a:lnTo>
                    <a:pt x="299783" y="5842"/>
                  </a:lnTo>
                  <a:lnTo>
                    <a:pt x="299783" y="20231"/>
                  </a:lnTo>
                  <a:lnTo>
                    <a:pt x="305612" y="26073"/>
                  </a:lnTo>
                  <a:lnTo>
                    <a:pt x="320014" y="26073"/>
                  </a:lnTo>
                  <a:lnTo>
                    <a:pt x="325843" y="20231"/>
                  </a:lnTo>
                  <a:lnTo>
                    <a:pt x="325843" y="5842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5"/>
          <p:cNvGrpSpPr/>
          <p:nvPr userDrawn="1"/>
        </p:nvGrpSpPr>
        <p:grpSpPr>
          <a:xfrm>
            <a:off x="270481" y="6302825"/>
            <a:ext cx="314405" cy="341378"/>
            <a:chOff x="254005" y="6092205"/>
            <a:chExt cx="495934" cy="538480"/>
          </a:xfrm>
        </p:grpSpPr>
        <p:sp>
          <p:nvSpPr>
            <p:cNvPr id="28" name="object 6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30" name="object 8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9"/>
          <p:cNvSpPr txBox="1"/>
          <p:nvPr userDrawn="1"/>
        </p:nvSpPr>
        <p:spPr>
          <a:xfrm>
            <a:off x="753757" y="6382464"/>
            <a:ext cx="337057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lv-LV" sz="1100" i="1" spc="-5" dirty="0" err="1" smtClean="0">
                <a:solidFill>
                  <a:srgbClr val="0057B8"/>
                </a:solidFill>
                <a:latin typeface="Libre Baskerville"/>
                <a:cs typeface="Libre Baskerville"/>
              </a:rPr>
              <a:t>BlueOrange</a:t>
            </a:r>
            <a:r>
              <a:rPr lang="lv-LV" sz="1100" i="1" spc="-5" dirty="0" smtClean="0">
                <a:solidFill>
                  <a:srgbClr val="0057B8"/>
                </a:solidFill>
                <a:latin typeface="Libre Baskerville"/>
                <a:cs typeface="Libre Baskerville"/>
              </a:rPr>
              <a:t> </a:t>
            </a:r>
            <a:r>
              <a:rPr lang="lv-LV" sz="1100" i="1" spc="-5" dirty="0" err="1" smtClean="0">
                <a:solidFill>
                  <a:srgbClr val="0057B8"/>
                </a:solidFill>
                <a:latin typeface="Libre Baskerville"/>
                <a:cs typeface="Libre Baskerville"/>
              </a:rPr>
              <a:t>Bank</a:t>
            </a:r>
            <a:endParaRPr lang="lv-LV" sz="1100" dirty="0">
              <a:solidFill>
                <a:srgbClr val="0057B8"/>
              </a:solidFill>
              <a:latin typeface="Gilroy-Medium"/>
              <a:cs typeface="Gilroy-Medium"/>
            </a:endParaRPr>
          </a:p>
        </p:txBody>
      </p:sp>
    </p:spTree>
    <p:extLst>
      <p:ext uri="{BB962C8B-B14F-4D97-AF65-F5344CB8AC3E}">
        <p14:creationId xmlns:p14="http://schemas.microsoft.com/office/powerpoint/2010/main" val="3320465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01 Section">
    <p:bg>
      <p:bgPr>
        <a:solidFill>
          <a:srgbClr val="0057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2424687"/>
            <a:ext cx="3864872" cy="3243079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553730" y="3632200"/>
            <a:ext cx="8800070" cy="1949450"/>
          </a:xfrm>
        </p:spPr>
        <p:txBody>
          <a:bodyPr/>
          <a:lstStyle>
            <a:lvl1pPr>
              <a:defRPr sz="4200">
                <a:solidFill>
                  <a:schemeClr val="bg1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lv-LV" dirty="0" err="1" smtClean="0"/>
              <a:t>Title</a:t>
            </a:r>
            <a:endParaRPr lang="lv-LV" dirty="0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11847492" y="762000"/>
            <a:ext cx="326455" cy="1486500"/>
            <a:chOff x="11847492" y="762000"/>
            <a:chExt cx="326455" cy="1486500"/>
          </a:xfrm>
        </p:grpSpPr>
        <p:sp>
          <p:nvSpPr>
            <p:cNvPr id="32" name="object 8"/>
            <p:cNvSpPr/>
            <p:nvPr/>
          </p:nvSpPr>
          <p:spPr>
            <a:xfrm>
              <a:off x="118474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9"/>
            <p:cNvSpPr/>
            <p:nvPr/>
          </p:nvSpPr>
          <p:spPr>
            <a:xfrm>
              <a:off x="118474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10"/>
            <p:cNvSpPr/>
            <p:nvPr/>
          </p:nvSpPr>
          <p:spPr>
            <a:xfrm>
              <a:off x="11847492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11"/>
            <p:cNvSpPr/>
            <p:nvPr/>
          </p:nvSpPr>
          <p:spPr>
            <a:xfrm>
              <a:off x="11847492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12"/>
            <p:cNvSpPr/>
            <p:nvPr/>
          </p:nvSpPr>
          <p:spPr>
            <a:xfrm>
              <a:off x="11847492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13"/>
            <p:cNvSpPr/>
            <p:nvPr/>
          </p:nvSpPr>
          <p:spPr>
            <a:xfrm>
              <a:off x="11847492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14"/>
            <p:cNvSpPr/>
            <p:nvPr/>
          </p:nvSpPr>
          <p:spPr>
            <a:xfrm>
              <a:off x="11847492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15"/>
            <p:cNvSpPr/>
            <p:nvPr/>
          </p:nvSpPr>
          <p:spPr>
            <a:xfrm>
              <a:off x="11847492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16"/>
            <p:cNvSpPr/>
            <p:nvPr/>
          </p:nvSpPr>
          <p:spPr>
            <a:xfrm>
              <a:off x="11847492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17"/>
            <p:cNvSpPr/>
            <p:nvPr/>
          </p:nvSpPr>
          <p:spPr>
            <a:xfrm>
              <a:off x="11847492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18"/>
            <p:cNvSpPr/>
            <p:nvPr/>
          </p:nvSpPr>
          <p:spPr>
            <a:xfrm>
              <a:off x="11847492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19"/>
            <p:cNvSpPr/>
            <p:nvPr/>
          </p:nvSpPr>
          <p:spPr>
            <a:xfrm>
              <a:off x="11847492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20"/>
            <p:cNvSpPr/>
            <p:nvPr/>
          </p:nvSpPr>
          <p:spPr>
            <a:xfrm>
              <a:off x="11847492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21"/>
            <p:cNvSpPr/>
            <p:nvPr/>
          </p:nvSpPr>
          <p:spPr>
            <a:xfrm>
              <a:off x="11847492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22"/>
            <p:cNvSpPr/>
            <p:nvPr/>
          </p:nvSpPr>
          <p:spPr>
            <a:xfrm>
              <a:off x="11847492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23"/>
            <p:cNvSpPr/>
            <p:nvPr/>
          </p:nvSpPr>
          <p:spPr>
            <a:xfrm>
              <a:off x="11947421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24"/>
            <p:cNvSpPr/>
            <p:nvPr/>
          </p:nvSpPr>
          <p:spPr>
            <a:xfrm>
              <a:off x="11947421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25"/>
            <p:cNvSpPr/>
            <p:nvPr/>
          </p:nvSpPr>
          <p:spPr>
            <a:xfrm>
              <a:off x="11947421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26"/>
            <p:cNvSpPr/>
            <p:nvPr/>
          </p:nvSpPr>
          <p:spPr>
            <a:xfrm>
              <a:off x="11947421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27"/>
            <p:cNvSpPr/>
            <p:nvPr/>
          </p:nvSpPr>
          <p:spPr>
            <a:xfrm>
              <a:off x="11947421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28"/>
            <p:cNvSpPr/>
            <p:nvPr/>
          </p:nvSpPr>
          <p:spPr>
            <a:xfrm>
              <a:off x="11947421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29"/>
            <p:cNvSpPr/>
            <p:nvPr/>
          </p:nvSpPr>
          <p:spPr>
            <a:xfrm>
              <a:off x="11947421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30"/>
            <p:cNvSpPr/>
            <p:nvPr/>
          </p:nvSpPr>
          <p:spPr>
            <a:xfrm>
              <a:off x="11947421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31"/>
            <p:cNvSpPr/>
            <p:nvPr/>
          </p:nvSpPr>
          <p:spPr>
            <a:xfrm>
              <a:off x="11947421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32"/>
            <p:cNvSpPr/>
            <p:nvPr/>
          </p:nvSpPr>
          <p:spPr>
            <a:xfrm>
              <a:off x="11947421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33"/>
            <p:cNvSpPr/>
            <p:nvPr/>
          </p:nvSpPr>
          <p:spPr>
            <a:xfrm>
              <a:off x="11947421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34"/>
            <p:cNvSpPr/>
            <p:nvPr/>
          </p:nvSpPr>
          <p:spPr>
            <a:xfrm>
              <a:off x="11947421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35"/>
            <p:cNvSpPr/>
            <p:nvPr/>
          </p:nvSpPr>
          <p:spPr>
            <a:xfrm>
              <a:off x="11947421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36"/>
            <p:cNvSpPr/>
            <p:nvPr/>
          </p:nvSpPr>
          <p:spPr>
            <a:xfrm>
              <a:off x="11947421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37"/>
            <p:cNvSpPr/>
            <p:nvPr/>
          </p:nvSpPr>
          <p:spPr>
            <a:xfrm>
              <a:off x="11947421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38"/>
            <p:cNvSpPr/>
            <p:nvPr/>
          </p:nvSpPr>
          <p:spPr>
            <a:xfrm>
              <a:off x="12047349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39"/>
            <p:cNvSpPr/>
            <p:nvPr/>
          </p:nvSpPr>
          <p:spPr>
            <a:xfrm>
              <a:off x="12047349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40"/>
            <p:cNvSpPr/>
            <p:nvPr/>
          </p:nvSpPr>
          <p:spPr>
            <a:xfrm>
              <a:off x="12047349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41"/>
            <p:cNvSpPr/>
            <p:nvPr/>
          </p:nvSpPr>
          <p:spPr>
            <a:xfrm>
              <a:off x="12047349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42"/>
            <p:cNvSpPr/>
            <p:nvPr/>
          </p:nvSpPr>
          <p:spPr>
            <a:xfrm>
              <a:off x="12047349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43"/>
            <p:cNvSpPr/>
            <p:nvPr/>
          </p:nvSpPr>
          <p:spPr>
            <a:xfrm>
              <a:off x="12047349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44"/>
            <p:cNvSpPr/>
            <p:nvPr/>
          </p:nvSpPr>
          <p:spPr>
            <a:xfrm>
              <a:off x="12047349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45"/>
            <p:cNvSpPr/>
            <p:nvPr/>
          </p:nvSpPr>
          <p:spPr>
            <a:xfrm>
              <a:off x="12047349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46"/>
            <p:cNvSpPr/>
            <p:nvPr/>
          </p:nvSpPr>
          <p:spPr>
            <a:xfrm>
              <a:off x="12047349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47"/>
            <p:cNvSpPr/>
            <p:nvPr/>
          </p:nvSpPr>
          <p:spPr>
            <a:xfrm>
              <a:off x="12047349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48"/>
            <p:cNvSpPr/>
            <p:nvPr/>
          </p:nvSpPr>
          <p:spPr>
            <a:xfrm>
              <a:off x="12047349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49"/>
            <p:cNvSpPr/>
            <p:nvPr/>
          </p:nvSpPr>
          <p:spPr>
            <a:xfrm>
              <a:off x="12047349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50"/>
            <p:cNvSpPr/>
            <p:nvPr/>
          </p:nvSpPr>
          <p:spPr>
            <a:xfrm>
              <a:off x="12047349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51"/>
            <p:cNvSpPr/>
            <p:nvPr/>
          </p:nvSpPr>
          <p:spPr>
            <a:xfrm>
              <a:off x="12047349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52"/>
            <p:cNvSpPr/>
            <p:nvPr/>
          </p:nvSpPr>
          <p:spPr>
            <a:xfrm>
              <a:off x="12047349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53"/>
            <p:cNvSpPr/>
            <p:nvPr/>
          </p:nvSpPr>
          <p:spPr>
            <a:xfrm>
              <a:off x="12147277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54"/>
            <p:cNvSpPr/>
            <p:nvPr/>
          </p:nvSpPr>
          <p:spPr>
            <a:xfrm>
              <a:off x="12147277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55"/>
            <p:cNvSpPr/>
            <p:nvPr/>
          </p:nvSpPr>
          <p:spPr>
            <a:xfrm>
              <a:off x="12147277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56"/>
            <p:cNvSpPr/>
            <p:nvPr/>
          </p:nvSpPr>
          <p:spPr>
            <a:xfrm>
              <a:off x="12147277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57"/>
            <p:cNvSpPr/>
            <p:nvPr/>
          </p:nvSpPr>
          <p:spPr>
            <a:xfrm>
              <a:off x="12147277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58"/>
            <p:cNvSpPr/>
            <p:nvPr/>
          </p:nvSpPr>
          <p:spPr>
            <a:xfrm>
              <a:off x="12147277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59"/>
            <p:cNvSpPr/>
            <p:nvPr/>
          </p:nvSpPr>
          <p:spPr>
            <a:xfrm>
              <a:off x="12147277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60"/>
            <p:cNvSpPr/>
            <p:nvPr/>
          </p:nvSpPr>
          <p:spPr>
            <a:xfrm>
              <a:off x="12147277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61"/>
            <p:cNvSpPr/>
            <p:nvPr/>
          </p:nvSpPr>
          <p:spPr>
            <a:xfrm>
              <a:off x="12147277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62"/>
            <p:cNvSpPr/>
            <p:nvPr/>
          </p:nvSpPr>
          <p:spPr>
            <a:xfrm>
              <a:off x="12147277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63"/>
            <p:cNvSpPr/>
            <p:nvPr/>
          </p:nvSpPr>
          <p:spPr>
            <a:xfrm>
              <a:off x="12147277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64"/>
            <p:cNvSpPr/>
            <p:nvPr/>
          </p:nvSpPr>
          <p:spPr>
            <a:xfrm>
              <a:off x="12147277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65"/>
            <p:cNvSpPr/>
            <p:nvPr/>
          </p:nvSpPr>
          <p:spPr>
            <a:xfrm>
              <a:off x="12147277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66"/>
            <p:cNvSpPr/>
            <p:nvPr/>
          </p:nvSpPr>
          <p:spPr>
            <a:xfrm>
              <a:off x="12147277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67"/>
            <p:cNvSpPr/>
            <p:nvPr/>
          </p:nvSpPr>
          <p:spPr>
            <a:xfrm>
              <a:off x="12147277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"/>
          <p:cNvSpPr txBox="1"/>
          <p:nvPr userDrawn="1"/>
        </p:nvSpPr>
        <p:spPr>
          <a:xfrm>
            <a:off x="747583" y="6382464"/>
            <a:ext cx="337057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lv-LV" sz="1100" i="1" spc="-5" dirty="0" err="1" smtClean="0">
                <a:solidFill>
                  <a:schemeClr val="bg1"/>
                </a:solidFill>
                <a:latin typeface="Libre Baskerville"/>
                <a:cs typeface="Libre Baskerville"/>
              </a:rPr>
              <a:t>BlueOrange</a:t>
            </a:r>
            <a:r>
              <a:rPr lang="lv-LV" sz="1100" i="1" spc="-5" dirty="0" smtClean="0">
                <a:solidFill>
                  <a:schemeClr val="bg1"/>
                </a:solidFill>
                <a:latin typeface="Libre Baskerville"/>
                <a:cs typeface="Libre Baskerville"/>
              </a:rPr>
              <a:t> </a:t>
            </a:r>
            <a:r>
              <a:rPr lang="lv-LV" sz="1100" i="1" spc="-5" dirty="0" err="1" smtClean="0">
                <a:solidFill>
                  <a:schemeClr val="bg1"/>
                </a:solidFill>
                <a:latin typeface="Libre Baskerville"/>
                <a:cs typeface="Libre Baskerville"/>
              </a:rPr>
              <a:t>Bank</a:t>
            </a:r>
            <a:endParaRPr lang="lv-LV" sz="1100" dirty="0">
              <a:solidFill>
                <a:schemeClr val="bg1"/>
              </a:solidFill>
              <a:latin typeface="Gilroy-Medium"/>
              <a:cs typeface="Gilroy-Medium"/>
            </a:endParaRPr>
          </a:p>
        </p:txBody>
      </p:sp>
      <p:grpSp>
        <p:nvGrpSpPr>
          <p:cNvPr id="94" name="object 4"/>
          <p:cNvGrpSpPr/>
          <p:nvPr userDrawn="1"/>
        </p:nvGrpSpPr>
        <p:grpSpPr>
          <a:xfrm>
            <a:off x="314842" y="6322914"/>
            <a:ext cx="288620" cy="313381"/>
            <a:chOff x="254005" y="6092205"/>
            <a:chExt cx="495934" cy="538480"/>
          </a:xfrm>
        </p:grpSpPr>
        <p:sp>
          <p:nvSpPr>
            <p:cNvPr id="95" name="object 5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97" name="object 7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04351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01 Section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2424687"/>
            <a:ext cx="3864872" cy="3243079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553730" y="3632200"/>
            <a:ext cx="8800070" cy="1949450"/>
          </a:xfrm>
        </p:spPr>
        <p:txBody>
          <a:bodyPr/>
          <a:lstStyle>
            <a:lvl1pPr>
              <a:defRPr sz="4200">
                <a:solidFill>
                  <a:schemeClr val="bg1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lv-LV" dirty="0" err="1" smtClean="0"/>
              <a:t>Title</a:t>
            </a:r>
            <a:endParaRPr lang="lv-LV" dirty="0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11847492" y="762000"/>
            <a:ext cx="326455" cy="1486500"/>
            <a:chOff x="11847492" y="762000"/>
            <a:chExt cx="326455" cy="1486500"/>
          </a:xfrm>
        </p:grpSpPr>
        <p:sp>
          <p:nvSpPr>
            <p:cNvPr id="32" name="object 8"/>
            <p:cNvSpPr/>
            <p:nvPr/>
          </p:nvSpPr>
          <p:spPr>
            <a:xfrm>
              <a:off x="118474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9"/>
            <p:cNvSpPr/>
            <p:nvPr/>
          </p:nvSpPr>
          <p:spPr>
            <a:xfrm>
              <a:off x="118474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10"/>
            <p:cNvSpPr/>
            <p:nvPr/>
          </p:nvSpPr>
          <p:spPr>
            <a:xfrm>
              <a:off x="11847492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11"/>
            <p:cNvSpPr/>
            <p:nvPr/>
          </p:nvSpPr>
          <p:spPr>
            <a:xfrm>
              <a:off x="11847492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12"/>
            <p:cNvSpPr/>
            <p:nvPr/>
          </p:nvSpPr>
          <p:spPr>
            <a:xfrm>
              <a:off x="11847492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13"/>
            <p:cNvSpPr/>
            <p:nvPr/>
          </p:nvSpPr>
          <p:spPr>
            <a:xfrm>
              <a:off x="11847492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14"/>
            <p:cNvSpPr/>
            <p:nvPr/>
          </p:nvSpPr>
          <p:spPr>
            <a:xfrm>
              <a:off x="11847492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15"/>
            <p:cNvSpPr/>
            <p:nvPr/>
          </p:nvSpPr>
          <p:spPr>
            <a:xfrm>
              <a:off x="11847492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16"/>
            <p:cNvSpPr/>
            <p:nvPr/>
          </p:nvSpPr>
          <p:spPr>
            <a:xfrm>
              <a:off x="11847492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17"/>
            <p:cNvSpPr/>
            <p:nvPr/>
          </p:nvSpPr>
          <p:spPr>
            <a:xfrm>
              <a:off x="11847492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18"/>
            <p:cNvSpPr/>
            <p:nvPr/>
          </p:nvSpPr>
          <p:spPr>
            <a:xfrm>
              <a:off x="11847492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19"/>
            <p:cNvSpPr/>
            <p:nvPr/>
          </p:nvSpPr>
          <p:spPr>
            <a:xfrm>
              <a:off x="11847492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20"/>
            <p:cNvSpPr/>
            <p:nvPr/>
          </p:nvSpPr>
          <p:spPr>
            <a:xfrm>
              <a:off x="11847492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21"/>
            <p:cNvSpPr/>
            <p:nvPr/>
          </p:nvSpPr>
          <p:spPr>
            <a:xfrm>
              <a:off x="11847492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22"/>
            <p:cNvSpPr/>
            <p:nvPr/>
          </p:nvSpPr>
          <p:spPr>
            <a:xfrm>
              <a:off x="11847492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23"/>
            <p:cNvSpPr/>
            <p:nvPr/>
          </p:nvSpPr>
          <p:spPr>
            <a:xfrm>
              <a:off x="11947421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24"/>
            <p:cNvSpPr/>
            <p:nvPr/>
          </p:nvSpPr>
          <p:spPr>
            <a:xfrm>
              <a:off x="11947421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25"/>
            <p:cNvSpPr/>
            <p:nvPr/>
          </p:nvSpPr>
          <p:spPr>
            <a:xfrm>
              <a:off x="11947421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26"/>
            <p:cNvSpPr/>
            <p:nvPr/>
          </p:nvSpPr>
          <p:spPr>
            <a:xfrm>
              <a:off x="11947421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27"/>
            <p:cNvSpPr/>
            <p:nvPr/>
          </p:nvSpPr>
          <p:spPr>
            <a:xfrm>
              <a:off x="11947421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28"/>
            <p:cNvSpPr/>
            <p:nvPr/>
          </p:nvSpPr>
          <p:spPr>
            <a:xfrm>
              <a:off x="11947421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29"/>
            <p:cNvSpPr/>
            <p:nvPr/>
          </p:nvSpPr>
          <p:spPr>
            <a:xfrm>
              <a:off x="11947421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30"/>
            <p:cNvSpPr/>
            <p:nvPr/>
          </p:nvSpPr>
          <p:spPr>
            <a:xfrm>
              <a:off x="11947421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31"/>
            <p:cNvSpPr/>
            <p:nvPr/>
          </p:nvSpPr>
          <p:spPr>
            <a:xfrm>
              <a:off x="11947421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32"/>
            <p:cNvSpPr/>
            <p:nvPr/>
          </p:nvSpPr>
          <p:spPr>
            <a:xfrm>
              <a:off x="11947421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33"/>
            <p:cNvSpPr/>
            <p:nvPr/>
          </p:nvSpPr>
          <p:spPr>
            <a:xfrm>
              <a:off x="11947421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34"/>
            <p:cNvSpPr/>
            <p:nvPr/>
          </p:nvSpPr>
          <p:spPr>
            <a:xfrm>
              <a:off x="11947421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35"/>
            <p:cNvSpPr/>
            <p:nvPr/>
          </p:nvSpPr>
          <p:spPr>
            <a:xfrm>
              <a:off x="11947421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36"/>
            <p:cNvSpPr/>
            <p:nvPr/>
          </p:nvSpPr>
          <p:spPr>
            <a:xfrm>
              <a:off x="11947421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37"/>
            <p:cNvSpPr/>
            <p:nvPr/>
          </p:nvSpPr>
          <p:spPr>
            <a:xfrm>
              <a:off x="11947421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38"/>
            <p:cNvSpPr/>
            <p:nvPr/>
          </p:nvSpPr>
          <p:spPr>
            <a:xfrm>
              <a:off x="12047349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39"/>
            <p:cNvSpPr/>
            <p:nvPr/>
          </p:nvSpPr>
          <p:spPr>
            <a:xfrm>
              <a:off x="12047349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40"/>
            <p:cNvSpPr/>
            <p:nvPr/>
          </p:nvSpPr>
          <p:spPr>
            <a:xfrm>
              <a:off x="12047349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41"/>
            <p:cNvSpPr/>
            <p:nvPr/>
          </p:nvSpPr>
          <p:spPr>
            <a:xfrm>
              <a:off x="12047349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42"/>
            <p:cNvSpPr/>
            <p:nvPr/>
          </p:nvSpPr>
          <p:spPr>
            <a:xfrm>
              <a:off x="12047349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43"/>
            <p:cNvSpPr/>
            <p:nvPr/>
          </p:nvSpPr>
          <p:spPr>
            <a:xfrm>
              <a:off x="12047349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44"/>
            <p:cNvSpPr/>
            <p:nvPr/>
          </p:nvSpPr>
          <p:spPr>
            <a:xfrm>
              <a:off x="12047349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45"/>
            <p:cNvSpPr/>
            <p:nvPr/>
          </p:nvSpPr>
          <p:spPr>
            <a:xfrm>
              <a:off x="12047349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46"/>
            <p:cNvSpPr/>
            <p:nvPr/>
          </p:nvSpPr>
          <p:spPr>
            <a:xfrm>
              <a:off x="12047349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47"/>
            <p:cNvSpPr/>
            <p:nvPr/>
          </p:nvSpPr>
          <p:spPr>
            <a:xfrm>
              <a:off x="12047349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48"/>
            <p:cNvSpPr/>
            <p:nvPr/>
          </p:nvSpPr>
          <p:spPr>
            <a:xfrm>
              <a:off x="12047349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49"/>
            <p:cNvSpPr/>
            <p:nvPr/>
          </p:nvSpPr>
          <p:spPr>
            <a:xfrm>
              <a:off x="12047349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50"/>
            <p:cNvSpPr/>
            <p:nvPr/>
          </p:nvSpPr>
          <p:spPr>
            <a:xfrm>
              <a:off x="12047349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51"/>
            <p:cNvSpPr/>
            <p:nvPr/>
          </p:nvSpPr>
          <p:spPr>
            <a:xfrm>
              <a:off x="12047349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52"/>
            <p:cNvSpPr/>
            <p:nvPr/>
          </p:nvSpPr>
          <p:spPr>
            <a:xfrm>
              <a:off x="12047349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53"/>
            <p:cNvSpPr/>
            <p:nvPr/>
          </p:nvSpPr>
          <p:spPr>
            <a:xfrm>
              <a:off x="12147277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54"/>
            <p:cNvSpPr/>
            <p:nvPr/>
          </p:nvSpPr>
          <p:spPr>
            <a:xfrm>
              <a:off x="12147277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55"/>
            <p:cNvSpPr/>
            <p:nvPr/>
          </p:nvSpPr>
          <p:spPr>
            <a:xfrm>
              <a:off x="12147277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56"/>
            <p:cNvSpPr/>
            <p:nvPr/>
          </p:nvSpPr>
          <p:spPr>
            <a:xfrm>
              <a:off x="12147277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57"/>
            <p:cNvSpPr/>
            <p:nvPr/>
          </p:nvSpPr>
          <p:spPr>
            <a:xfrm>
              <a:off x="12147277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58"/>
            <p:cNvSpPr/>
            <p:nvPr/>
          </p:nvSpPr>
          <p:spPr>
            <a:xfrm>
              <a:off x="12147277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59"/>
            <p:cNvSpPr/>
            <p:nvPr/>
          </p:nvSpPr>
          <p:spPr>
            <a:xfrm>
              <a:off x="12147277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60"/>
            <p:cNvSpPr/>
            <p:nvPr/>
          </p:nvSpPr>
          <p:spPr>
            <a:xfrm>
              <a:off x="12147277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61"/>
            <p:cNvSpPr/>
            <p:nvPr/>
          </p:nvSpPr>
          <p:spPr>
            <a:xfrm>
              <a:off x="12147277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62"/>
            <p:cNvSpPr/>
            <p:nvPr/>
          </p:nvSpPr>
          <p:spPr>
            <a:xfrm>
              <a:off x="12147277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63"/>
            <p:cNvSpPr/>
            <p:nvPr/>
          </p:nvSpPr>
          <p:spPr>
            <a:xfrm>
              <a:off x="12147277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64"/>
            <p:cNvSpPr/>
            <p:nvPr/>
          </p:nvSpPr>
          <p:spPr>
            <a:xfrm>
              <a:off x="12147277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65"/>
            <p:cNvSpPr/>
            <p:nvPr/>
          </p:nvSpPr>
          <p:spPr>
            <a:xfrm>
              <a:off x="12147277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66"/>
            <p:cNvSpPr/>
            <p:nvPr/>
          </p:nvSpPr>
          <p:spPr>
            <a:xfrm>
              <a:off x="12147277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67"/>
            <p:cNvSpPr/>
            <p:nvPr/>
          </p:nvSpPr>
          <p:spPr>
            <a:xfrm>
              <a:off x="12147277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"/>
          <p:cNvSpPr txBox="1"/>
          <p:nvPr userDrawn="1"/>
        </p:nvSpPr>
        <p:spPr>
          <a:xfrm>
            <a:off x="747583" y="6382464"/>
            <a:ext cx="337057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lv-LV" sz="1100" i="1" spc="-5" dirty="0" err="1" smtClean="0">
                <a:solidFill>
                  <a:schemeClr val="bg1"/>
                </a:solidFill>
                <a:latin typeface="Libre Baskerville"/>
                <a:cs typeface="Libre Baskerville"/>
              </a:rPr>
              <a:t>BlueOrange</a:t>
            </a:r>
            <a:r>
              <a:rPr lang="lv-LV" sz="1100" i="1" spc="-5" dirty="0" smtClean="0">
                <a:solidFill>
                  <a:schemeClr val="bg1"/>
                </a:solidFill>
                <a:latin typeface="Libre Baskerville"/>
                <a:cs typeface="Libre Baskerville"/>
              </a:rPr>
              <a:t> </a:t>
            </a:r>
            <a:r>
              <a:rPr lang="lv-LV" sz="1100" i="1" spc="-5" dirty="0" err="1" smtClean="0">
                <a:solidFill>
                  <a:schemeClr val="bg1"/>
                </a:solidFill>
                <a:latin typeface="Libre Baskerville"/>
                <a:cs typeface="Libre Baskerville"/>
              </a:rPr>
              <a:t>Bank</a:t>
            </a:r>
            <a:endParaRPr lang="lv-LV" sz="1100" dirty="0">
              <a:solidFill>
                <a:schemeClr val="bg1"/>
              </a:solidFill>
              <a:latin typeface="Gilroy-Medium"/>
              <a:cs typeface="Gilroy-Medium"/>
            </a:endParaRPr>
          </a:p>
        </p:txBody>
      </p:sp>
      <p:grpSp>
        <p:nvGrpSpPr>
          <p:cNvPr id="94" name="object 4"/>
          <p:cNvGrpSpPr/>
          <p:nvPr userDrawn="1"/>
        </p:nvGrpSpPr>
        <p:grpSpPr>
          <a:xfrm>
            <a:off x="314842" y="6322914"/>
            <a:ext cx="288620" cy="313381"/>
            <a:chOff x="254005" y="6092205"/>
            <a:chExt cx="495934" cy="538480"/>
          </a:xfrm>
        </p:grpSpPr>
        <p:sp>
          <p:nvSpPr>
            <p:cNvPr id="95" name="object 5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97" name="object 7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92072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01 Section">
    <p:bg>
      <p:bgPr>
        <a:solidFill>
          <a:srgbClr val="EE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2424687"/>
            <a:ext cx="3864872" cy="3243079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rgbClr val="0057B8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553730" y="3632200"/>
            <a:ext cx="8800070" cy="1949450"/>
          </a:xfrm>
        </p:spPr>
        <p:txBody>
          <a:bodyPr/>
          <a:lstStyle>
            <a:lvl1pPr>
              <a:defRPr sz="4200">
                <a:solidFill>
                  <a:srgbClr val="0057B8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lv-LV" dirty="0" err="1" smtClean="0"/>
              <a:t>Title</a:t>
            </a:r>
            <a:endParaRPr lang="lv-LV" dirty="0"/>
          </a:p>
        </p:txBody>
      </p:sp>
      <p:grpSp>
        <p:nvGrpSpPr>
          <p:cNvPr id="119" name="Group 118"/>
          <p:cNvGrpSpPr/>
          <p:nvPr userDrawn="1"/>
        </p:nvGrpSpPr>
        <p:grpSpPr>
          <a:xfrm>
            <a:off x="11838127" y="762000"/>
            <a:ext cx="326463" cy="1486500"/>
            <a:chOff x="11838127" y="762000"/>
            <a:chExt cx="326463" cy="1486500"/>
          </a:xfrm>
        </p:grpSpPr>
        <p:sp>
          <p:nvSpPr>
            <p:cNvPr id="19" name="object 3"/>
            <p:cNvSpPr/>
            <p:nvPr/>
          </p:nvSpPr>
          <p:spPr>
            <a:xfrm>
              <a:off x="11838134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4"/>
            <p:cNvSpPr/>
            <p:nvPr/>
          </p:nvSpPr>
          <p:spPr>
            <a:xfrm>
              <a:off x="11838134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5"/>
            <p:cNvSpPr/>
            <p:nvPr/>
          </p:nvSpPr>
          <p:spPr>
            <a:xfrm>
              <a:off x="11938063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6"/>
            <p:cNvSpPr/>
            <p:nvPr/>
          </p:nvSpPr>
          <p:spPr>
            <a:xfrm>
              <a:off x="11938063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7"/>
            <p:cNvSpPr/>
            <p:nvPr/>
          </p:nvSpPr>
          <p:spPr>
            <a:xfrm>
              <a:off x="120379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8"/>
            <p:cNvSpPr/>
            <p:nvPr/>
          </p:nvSpPr>
          <p:spPr>
            <a:xfrm>
              <a:off x="120379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9"/>
            <p:cNvSpPr/>
            <p:nvPr/>
          </p:nvSpPr>
          <p:spPr>
            <a:xfrm>
              <a:off x="12137920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10"/>
            <p:cNvSpPr/>
            <p:nvPr/>
          </p:nvSpPr>
          <p:spPr>
            <a:xfrm>
              <a:off x="12137920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42"/>
            <p:cNvSpPr/>
            <p:nvPr/>
          </p:nvSpPr>
          <p:spPr>
            <a:xfrm>
              <a:off x="11838127" y="762000"/>
              <a:ext cx="326390" cy="1277620"/>
            </a:xfrm>
            <a:custGeom>
              <a:avLst/>
              <a:gdLst/>
              <a:ahLst/>
              <a:cxnLst/>
              <a:rect l="l" t="t" r="r" b="b"/>
              <a:pathLst>
                <a:path w="326390" h="1277620">
                  <a:moveTo>
                    <a:pt x="26060" y="1257122"/>
                  </a:moveTo>
                  <a:lnTo>
                    <a:pt x="20231" y="1251292"/>
                  </a:lnTo>
                  <a:lnTo>
                    <a:pt x="13030" y="1251292"/>
                  </a:lnTo>
                  <a:lnTo>
                    <a:pt x="5829" y="1251292"/>
                  </a:lnTo>
                  <a:lnTo>
                    <a:pt x="0" y="1257122"/>
                  </a:lnTo>
                  <a:lnTo>
                    <a:pt x="0" y="1271524"/>
                  </a:lnTo>
                  <a:lnTo>
                    <a:pt x="5829" y="1277366"/>
                  </a:lnTo>
                  <a:lnTo>
                    <a:pt x="20231" y="1277366"/>
                  </a:lnTo>
                  <a:lnTo>
                    <a:pt x="26060" y="1271524"/>
                  </a:lnTo>
                  <a:lnTo>
                    <a:pt x="26060" y="1257122"/>
                  </a:lnTo>
                  <a:close/>
                </a:path>
                <a:path w="326390" h="1277620">
                  <a:moveTo>
                    <a:pt x="26060" y="1152842"/>
                  </a:moveTo>
                  <a:lnTo>
                    <a:pt x="20231" y="1147013"/>
                  </a:lnTo>
                  <a:lnTo>
                    <a:pt x="13030" y="1147013"/>
                  </a:lnTo>
                  <a:lnTo>
                    <a:pt x="5829" y="1147013"/>
                  </a:lnTo>
                  <a:lnTo>
                    <a:pt x="0" y="1152842"/>
                  </a:lnTo>
                  <a:lnTo>
                    <a:pt x="0" y="1167244"/>
                  </a:lnTo>
                  <a:lnTo>
                    <a:pt x="5829" y="1173086"/>
                  </a:lnTo>
                  <a:lnTo>
                    <a:pt x="20231" y="1173086"/>
                  </a:lnTo>
                  <a:lnTo>
                    <a:pt x="26060" y="1167244"/>
                  </a:lnTo>
                  <a:lnTo>
                    <a:pt x="26060" y="1152842"/>
                  </a:lnTo>
                  <a:close/>
                </a:path>
                <a:path w="326390" h="1277620">
                  <a:moveTo>
                    <a:pt x="26060" y="1048588"/>
                  </a:moveTo>
                  <a:lnTo>
                    <a:pt x="20231" y="1042746"/>
                  </a:lnTo>
                  <a:lnTo>
                    <a:pt x="13030" y="1042746"/>
                  </a:lnTo>
                  <a:lnTo>
                    <a:pt x="5829" y="1042746"/>
                  </a:lnTo>
                  <a:lnTo>
                    <a:pt x="0" y="1048588"/>
                  </a:lnTo>
                  <a:lnTo>
                    <a:pt x="0" y="1062977"/>
                  </a:lnTo>
                  <a:lnTo>
                    <a:pt x="5829" y="1068819"/>
                  </a:lnTo>
                  <a:lnTo>
                    <a:pt x="20231" y="1068819"/>
                  </a:lnTo>
                  <a:lnTo>
                    <a:pt x="26060" y="1062977"/>
                  </a:lnTo>
                  <a:lnTo>
                    <a:pt x="26060" y="1048588"/>
                  </a:lnTo>
                  <a:close/>
                </a:path>
                <a:path w="326390" h="1277620">
                  <a:moveTo>
                    <a:pt x="26060" y="944295"/>
                  </a:moveTo>
                  <a:lnTo>
                    <a:pt x="20231" y="938466"/>
                  </a:lnTo>
                  <a:lnTo>
                    <a:pt x="13030" y="938466"/>
                  </a:lnTo>
                  <a:lnTo>
                    <a:pt x="5829" y="938466"/>
                  </a:lnTo>
                  <a:lnTo>
                    <a:pt x="0" y="944295"/>
                  </a:lnTo>
                  <a:lnTo>
                    <a:pt x="0" y="958697"/>
                  </a:lnTo>
                  <a:lnTo>
                    <a:pt x="5829" y="964539"/>
                  </a:lnTo>
                  <a:lnTo>
                    <a:pt x="20231" y="964539"/>
                  </a:lnTo>
                  <a:lnTo>
                    <a:pt x="26060" y="958697"/>
                  </a:lnTo>
                  <a:lnTo>
                    <a:pt x="26060" y="944295"/>
                  </a:lnTo>
                  <a:close/>
                </a:path>
                <a:path w="326390" h="1277620">
                  <a:moveTo>
                    <a:pt x="26060" y="840041"/>
                  </a:moveTo>
                  <a:lnTo>
                    <a:pt x="20231" y="834199"/>
                  </a:lnTo>
                  <a:lnTo>
                    <a:pt x="13030" y="834199"/>
                  </a:lnTo>
                  <a:lnTo>
                    <a:pt x="5829" y="834199"/>
                  </a:lnTo>
                  <a:lnTo>
                    <a:pt x="0" y="840041"/>
                  </a:lnTo>
                  <a:lnTo>
                    <a:pt x="0" y="854430"/>
                  </a:lnTo>
                  <a:lnTo>
                    <a:pt x="5829" y="860272"/>
                  </a:lnTo>
                  <a:lnTo>
                    <a:pt x="20231" y="860272"/>
                  </a:lnTo>
                  <a:lnTo>
                    <a:pt x="26060" y="854430"/>
                  </a:lnTo>
                  <a:lnTo>
                    <a:pt x="26060" y="840041"/>
                  </a:lnTo>
                  <a:close/>
                </a:path>
                <a:path w="326390" h="1277620">
                  <a:moveTo>
                    <a:pt x="26060" y="735749"/>
                  </a:moveTo>
                  <a:lnTo>
                    <a:pt x="20231" y="729919"/>
                  </a:lnTo>
                  <a:lnTo>
                    <a:pt x="13030" y="729919"/>
                  </a:lnTo>
                  <a:lnTo>
                    <a:pt x="5829" y="729919"/>
                  </a:lnTo>
                  <a:lnTo>
                    <a:pt x="0" y="735749"/>
                  </a:lnTo>
                  <a:lnTo>
                    <a:pt x="0" y="750150"/>
                  </a:lnTo>
                  <a:lnTo>
                    <a:pt x="5829" y="755992"/>
                  </a:lnTo>
                  <a:lnTo>
                    <a:pt x="20231" y="755992"/>
                  </a:lnTo>
                  <a:lnTo>
                    <a:pt x="26060" y="750150"/>
                  </a:lnTo>
                  <a:lnTo>
                    <a:pt x="26060" y="735749"/>
                  </a:lnTo>
                  <a:close/>
                </a:path>
                <a:path w="326390" h="1277620">
                  <a:moveTo>
                    <a:pt x="26060" y="631494"/>
                  </a:moveTo>
                  <a:lnTo>
                    <a:pt x="20231" y="625652"/>
                  </a:lnTo>
                  <a:lnTo>
                    <a:pt x="13030" y="625652"/>
                  </a:lnTo>
                  <a:lnTo>
                    <a:pt x="5829" y="625652"/>
                  </a:lnTo>
                  <a:lnTo>
                    <a:pt x="0" y="631494"/>
                  </a:lnTo>
                  <a:lnTo>
                    <a:pt x="0" y="645883"/>
                  </a:lnTo>
                  <a:lnTo>
                    <a:pt x="5829" y="651725"/>
                  </a:lnTo>
                  <a:lnTo>
                    <a:pt x="20231" y="651725"/>
                  </a:lnTo>
                  <a:lnTo>
                    <a:pt x="26060" y="645883"/>
                  </a:lnTo>
                  <a:lnTo>
                    <a:pt x="26060" y="631494"/>
                  </a:lnTo>
                  <a:close/>
                </a:path>
                <a:path w="326390" h="1277620">
                  <a:moveTo>
                    <a:pt x="26060" y="527202"/>
                  </a:moveTo>
                  <a:lnTo>
                    <a:pt x="20231" y="521373"/>
                  </a:lnTo>
                  <a:lnTo>
                    <a:pt x="13030" y="521373"/>
                  </a:lnTo>
                  <a:lnTo>
                    <a:pt x="5829" y="521373"/>
                  </a:lnTo>
                  <a:lnTo>
                    <a:pt x="0" y="527202"/>
                  </a:lnTo>
                  <a:lnTo>
                    <a:pt x="0" y="541604"/>
                  </a:lnTo>
                  <a:lnTo>
                    <a:pt x="5829" y="547446"/>
                  </a:lnTo>
                  <a:lnTo>
                    <a:pt x="20231" y="547446"/>
                  </a:lnTo>
                  <a:lnTo>
                    <a:pt x="26060" y="541604"/>
                  </a:lnTo>
                  <a:lnTo>
                    <a:pt x="26060" y="527202"/>
                  </a:lnTo>
                  <a:close/>
                </a:path>
                <a:path w="326390" h="1277620">
                  <a:moveTo>
                    <a:pt x="26060" y="422948"/>
                  </a:moveTo>
                  <a:lnTo>
                    <a:pt x="20231" y="417106"/>
                  </a:lnTo>
                  <a:lnTo>
                    <a:pt x="13030" y="417106"/>
                  </a:lnTo>
                  <a:lnTo>
                    <a:pt x="5829" y="417106"/>
                  </a:lnTo>
                  <a:lnTo>
                    <a:pt x="0" y="422948"/>
                  </a:lnTo>
                  <a:lnTo>
                    <a:pt x="0" y="437337"/>
                  </a:lnTo>
                  <a:lnTo>
                    <a:pt x="5829" y="443179"/>
                  </a:lnTo>
                  <a:lnTo>
                    <a:pt x="20231" y="443179"/>
                  </a:lnTo>
                  <a:lnTo>
                    <a:pt x="26060" y="437337"/>
                  </a:lnTo>
                  <a:lnTo>
                    <a:pt x="26060" y="422948"/>
                  </a:lnTo>
                  <a:close/>
                </a:path>
                <a:path w="326390" h="1277620">
                  <a:moveTo>
                    <a:pt x="26060" y="318655"/>
                  </a:moveTo>
                  <a:lnTo>
                    <a:pt x="20231" y="312826"/>
                  </a:lnTo>
                  <a:lnTo>
                    <a:pt x="13030" y="312826"/>
                  </a:lnTo>
                  <a:lnTo>
                    <a:pt x="5829" y="312826"/>
                  </a:lnTo>
                  <a:lnTo>
                    <a:pt x="0" y="318655"/>
                  </a:lnTo>
                  <a:lnTo>
                    <a:pt x="0" y="333057"/>
                  </a:lnTo>
                  <a:lnTo>
                    <a:pt x="5829" y="338899"/>
                  </a:lnTo>
                  <a:lnTo>
                    <a:pt x="20231" y="338899"/>
                  </a:lnTo>
                  <a:lnTo>
                    <a:pt x="26060" y="333057"/>
                  </a:lnTo>
                  <a:lnTo>
                    <a:pt x="26060" y="318655"/>
                  </a:lnTo>
                  <a:close/>
                </a:path>
                <a:path w="326390" h="1277620">
                  <a:moveTo>
                    <a:pt x="26060" y="214401"/>
                  </a:moveTo>
                  <a:lnTo>
                    <a:pt x="20231" y="208559"/>
                  </a:lnTo>
                  <a:lnTo>
                    <a:pt x="13030" y="208559"/>
                  </a:lnTo>
                  <a:lnTo>
                    <a:pt x="5829" y="208559"/>
                  </a:lnTo>
                  <a:lnTo>
                    <a:pt x="0" y="214401"/>
                  </a:lnTo>
                  <a:lnTo>
                    <a:pt x="0" y="228790"/>
                  </a:lnTo>
                  <a:lnTo>
                    <a:pt x="5829" y="234632"/>
                  </a:lnTo>
                  <a:lnTo>
                    <a:pt x="20231" y="234632"/>
                  </a:lnTo>
                  <a:lnTo>
                    <a:pt x="26060" y="228790"/>
                  </a:lnTo>
                  <a:lnTo>
                    <a:pt x="26060" y="214401"/>
                  </a:lnTo>
                  <a:close/>
                </a:path>
                <a:path w="326390" h="1277620">
                  <a:moveTo>
                    <a:pt x="26060" y="110121"/>
                  </a:moveTo>
                  <a:lnTo>
                    <a:pt x="20231" y="104279"/>
                  </a:lnTo>
                  <a:lnTo>
                    <a:pt x="13030" y="104279"/>
                  </a:lnTo>
                  <a:lnTo>
                    <a:pt x="5829" y="104279"/>
                  </a:lnTo>
                  <a:lnTo>
                    <a:pt x="0" y="110121"/>
                  </a:lnTo>
                  <a:lnTo>
                    <a:pt x="0" y="124510"/>
                  </a:lnTo>
                  <a:lnTo>
                    <a:pt x="5829" y="130352"/>
                  </a:lnTo>
                  <a:lnTo>
                    <a:pt x="20231" y="130352"/>
                  </a:lnTo>
                  <a:lnTo>
                    <a:pt x="26060" y="124510"/>
                  </a:lnTo>
                  <a:lnTo>
                    <a:pt x="26060" y="110121"/>
                  </a:lnTo>
                  <a:close/>
                </a:path>
                <a:path w="326390" h="1277620">
                  <a:moveTo>
                    <a:pt x="26060" y="5842"/>
                  </a:moveTo>
                  <a:lnTo>
                    <a:pt x="20231" y="0"/>
                  </a:ln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close/>
                </a:path>
                <a:path w="326390" h="1277620">
                  <a:moveTo>
                    <a:pt x="125996" y="1257122"/>
                  </a:moveTo>
                  <a:lnTo>
                    <a:pt x="120167" y="1251292"/>
                  </a:lnTo>
                  <a:lnTo>
                    <a:pt x="112966" y="1251292"/>
                  </a:lnTo>
                  <a:lnTo>
                    <a:pt x="105765" y="1251292"/>
                  </a:lnTo>
                  <a:lnTo>
                    <a:pt x="99936" y="1257122"/>
                  </a:lnTo>
                  <a:lnTo>
                    <a:pt x="99936" y="1271524"/>
                  </a:lnTo>
                  <a:lnTo>
                    <a:pt x="105765" y="1277366"/>
                  </a:lnTo>
                  <a:lnTo>
                    <a:pt x="120167" y="1277366"/>
                  </a:lnTo>
                  <a:lnTo>
                    <a:pt x="125996" y="1271524"/>
                  </a:lnTo>
                  <a:lnTo>
                    <a:pt x="125996" y="1257122"/>
                  </a:lnTo>
                  <a:close/>
                </a:path>
                <a:path w="326390" h="1277620">
                  <a:moveTo>
                    <a:pt x="125996" y="1152842"/>
                  </a:moveTo>
                  <a:lnTo>
                    <a:pt x="120167" y="1147013"/>
                  </a:lnTo>
                  <a:lnTo>
                    <a:pt x="112966" y="1147013"/>
                  </a:lnTo>
                  <a:lnTo>
                    <a:pt x="105765" y="1147013"/>
                  </a:lnTo>
                  <a:lnTo>
                    <a:pt x="99936" y="1152842"/>
                  </a:lnTo>
                  <a:lnTo>
                    <a:pt x="99936" y="1167244"/>
                  </a:lnTo>
                  <a:lnTo>
                    <a:pt x="105765" y="1173086"/>
                  </a:lnTo>
                  <a:lnTo>
                    <a:pt x="120167" y="1173086"/>
                  </a:lnTo>
                  <a:lnTo>
                    <a:pt x="125996" y="1167244"/>
                  </a:lnTo>
                  <a:lnTo>
                    <a:pt x="125996" y="1152842"/>
                  </a:lnTo>
                  <a:close/>
                </a:path>
                <a:path w="326390" h="1277620">
                  <a:moveTo>
                    <a:pt x="125996" y="1048588"/>
                  </a:moveTo>
                  <a:lnTo>
                    <a:pt x="120167" y="1042746"/>
                  </a:lnTo>
                  <a:lnTo>
                    <a:pt x="112966" y="1042746"/>
                  </a:lnTo>
                  <a:lnTo>
                    <a:pt x="105765" y="1042746"/>
                  </a:lnTo>
                  <a:lnTo>
                    <a:pt x="99936" y="1048588"/>
                  </a:lnTo>
                  <a:lnTo>
                    <a:pt x="99936" y="1062977"/>
                  </a:lnTo>
                  <a:lnTo>
                    <a:pt x="105765" y="1068819"/>
                  </a:lnTo>
                  <a:lnTo>
                    <a:pt x="120167" y="1068819"/>
                  </a:lnTo>
                  <a:lnTo>
                    <a:pt x="125996" y="1062977"/>
                  </a:lnTo>
                  <a:lnTo>
                    <a:pt x="125996" y="1048588"/>
                  </a:lnTo>
                  <a:close/>
                </a:path>
                <a:path w="326390" h="1277620">
                  <a:moveTo>
                    <a:pt x="125996" y="944295"/>
                  </a:moveTo>
                  <a:lnTo>
                    <a:pt x="120167" y="938466"/>
                  </a:lnTo>
                  <a:lnTo>
                    <a:pt x="112966" y="938466"/>
                  </a:lnTo>
                  <a:lnTo>
                    <a:pt x="105765" y="938466"/>
                  </a:lnTo>
                  <a:lnTo>
                    <a:pt x="99936" y="944295"/>
                  </a:lnTo>
                  <a:lnTo>
                    <a:pt x="99936" y="958697"/>
                  </a:lnTo>
                  <a:lnTo>
                    <a:pt x="105765" y="964539"/>
                  </a:lnTo>
                  <a:lnTo>
                    <a:pt x="120167" y="964539"/>
                  </a:lnTo>
                  <a:lnTo>
                    <a:pt x="125996" y="958697"/>
                  </a:lnTo>
                  <a:lnTo>
                    <a:pt x="125996" y="944295"/>
                  </a:lnTo>
                  <a:close/>
                </a:path>
                <a:path w="326390" h="1277620">
                  <a:moveTo>
                    <a:pt x="125996" y="840041"/>
                  </a:moveTo>
                  <a:lnTo>
                    <a:pt x="120167" y="834199"/>
                  </a:lnTo>
                  <a:lnTo>
                    <a:pt x="112966" y="834199"/>
                  </a:lnTo>
                  <a:lnTo>
                    <a:pt x="105765" y="834199"/>
                  </a:lnTo>
                  <a:lnTo>
                    <a:pt x="99936" y="840041"/>
                  </a:lnTo>
                  <a:lnTo>
                    <a:pt x="99936" y="854430"/>
                  </a:lnTo>
                  <a:lnTo>
                    <a:pt x="105765" y="860272"/>
                  </a:lnTo>
                  <a:lnTo>
                    <a:pt x="120167" y="860272"/>
                  </a:lnTo>
                  <a:lnTo>
                    <a:pt x="125996" y="854430"/>
                  </a:lnTo>
                  <a:lnTo>
                    <a:pt x="125996" y="840041"/>
                  </a:lnTo>
                  <a:close/>
                </a:path>
                <a:path w="326390" h="1277620">
                  <a:moveTo>
                    <a:pt x="125996" y="735749"/>
                  </a:moveTo>
                  <a:lnTo>
                    <a:pt x="120167" y="729919"/>
                  </a:lnTo>
                  <a:lnTo>
                    <a:pt x="112966" y="729919"/>
                  </a:lnTo>
                  <a:lnTo>
                    <a:pt x="105765" y="729919"/>
                  </a:lnTo>
                  <a:lnTo>
                    <a:pt x="99936" y="735749"/>
                  </a:lnTo>
                  <a:lnTo>
                    <a:pt x="99936" y="750150"/>
                  </a:lnTo>
                  <a:lnTo>
                    <a:pt x="105765" y="755992"/>
                  </a:lnTo>
                  <a:lnTo>
                    <a:pt x="120167" y="755992"/>
                  </a:lnTo>
                  <a:lnTo>
                    <a:pt x="125996" y="750150"/>
                  </a:lnTo>
                  <a:lnTo>
                    <a:pt x="125996" y="735749"/>
                  </a:lnTo>
                  <a:close/>
                </a:path>
                <a:path w="326390" h="1277620">
                  <a:moveTo>
                    <a:pt x="125996" y="631494"/>
                  </a:moveTo>
                  <a:lnTo>
                    <a:pt x="120167" y="625652"/>
                  </a:lnTo>
                  <a:lnTo>
                    <a:pt x="112966" y="625652"/>
                  </a:lnTo>
                  <a:lnTo>
                    <a:pt x="105765" y="625652"/>
                  </a:lnTo>
                  <a:lnTo>
                    <a:pt x="99936" y="631494"/>
                  </a:lnTo>
                  <a:lnTo>
                    <a:pt x="99936" y="645883"/>
                  </a:lnTo>
                  <a:lnTo>
                    <a:pt x="105765" y="651725"/>
                  </a:lnTo>
                  <a:lnTo>
                    <a:pt x="120167" y="651725"/>
                  </a:lnTo>
                  <a:lnTo>
                    <a:pt x="125996" y="645883"/>
                  </a:lnTo>
                  <a:lnTo>
                    <a:pt x="125996" y="631494"/>
                  </a:lnTo>
                  <a:close/>
                </a:path>
                <a:path w="326390" h="1277620">
                  <a:moveTo>
                    <a:pt x="125996" y="527202"/>
                  </a:moveTo>
                  <a:lnTo>
                    <a:pt x="120167" y="521373"/>
                  </a:lnTo>
                  <a:lnTo>
                    <a:pt x="112966" y="521373"/>
                  </a:lnTo>
                  <a:lnTo>
                    <a:pt x="105765" y="521373"/>
                  </a:lnTo>
                  <a:lnTo>
                    <a:pt x="99936" y="527202"/>
                  </a:lnTo>
                  <a:lnTo>
                    <a:pt x="99936" y="541604"/>
                  </a:lnTo>
                  <a:lnTo>
                    <a:pt x="105765" y="547446"/>
                  </a:lnTo>
                  <a:lnTo>
                    <a:pt x="120167" y="547446"/>
                  </a:lnTo>
                  <a:lnTo>
                    <a:pt x="125996" y="541604"/>
                  </a:lnTo>
                  <a:lnTo>
                    <a:pt x="125996" y="527202"/>
                  </a:lnTo>
                  <a:close/>
                </a:path>
                <a:path w="326390" h="1277620">
                  <a:moveTo>
                    <a:pt x="125996" y="422948"/>
                  </a:moveTo>
                  <a:lnTo>
                    <a:pt x="120167" y="417106"/>
                  </a:lnTo>
                  <a:lnTo>
                    <a:pt x="112966" y="417106"/>
                  </a:lnTo>
                  <a:lnTo>
                    <a:pt x="105765" y="417106"/>
                  </a:lnTo>
                  <a:lnTo>
                    <a:pt x="99936" y="422948"/>
                  </a:lnTo>
                  <a:lnTo>
                    <a:pt x="99936" y="437337"/>
                  </a:lnTo>
                  <a:lnTo>
                    <a:pt x="105765" y="443179"/>
                  </a:lnTo>
                  <a:lnTo>
                    <a:pt x="120167" y="443179"/>
                  </a:lnTo>
                  <a:lnTo>
                    <a:pt x="125996" y="437337"/>
                  </a:lnTo>
                  <a:lnTo>
                    <a:pt x="125996" y="422948"/>
                  </a:lnTo>
                  <a:close/>
                </a:path>
                <a:path w="326390" h="1277620">
                  <a:moveTo>
                    <a:pt x="125996" y="318655"/>
                  </a:moveTo>
                  <a:lnTo>
                    <a:pt x="120167" y="312826"/>
                  </a:lnTo>
                  <a:lnTo>
                    <a:pt x="112966" y="312826"/>
                  </a:lnTo>
                  <a:lnTo>
                    <a:pt x="105765" y="312826"/>
                  </a:lnTo>
                  <a:lnTo>
                    <a:pt x="99936" y="318655"/>
                  </a:lnTo>
                  <a:lnTo>
                    <a:pt x="99936" y="333057"/>
                  </a:lnTo>
                  <a:lnTo>
                    <a:pt x="105765" y="338899"/>
                  </a:lnTo>
                  <a:lnTo>
                    <a:pt x="120167" y="338899"/>
                  </a:lnTo>
                  <a:lnTo>
                    <a:pt x="125996" y="333057"/>
                  </a:lnTo>
                  <a:lnTo>
                    <a:pt x="125996" y="318655"/>
                  </a:lnTo>
                  <a:close/>
                </a:path>
                <a:path w="326390" h="1277620">
                  <a:moveTo>
                    <a:pt x="125996" y="214401"/>
                  </a:moveTo>
                  <a:lnTo>
                    <a:pt x="120167" y="208559"/>
                  </a:lnTo>
                  <a:lnTo>
                    <a:pt x="112966" y="208559"/>
                  </a:lnTo>
                  <a:lnTo>
                    <a:pt x="105765" y="208559"/>
                  </a:lnTo>
                  <a:lnTo>
                    <a:pt x="99936" y="214401"/>
                  </a:lnTo>
                  <a:lnTo>
                    <a:pt x="99936" y="228790"/>
                  </a:lnTo>
                  <a:lnTo>
                    <a:pt x="105765" y="234632"/>
                  </a:lnTo>
                  <a:lnTo>
                    <a:pt x="120167" y="234632"/>
                  </a:lnTo>
                  <a:lnTo>
                    <a:pt x="125996" y="228790"/>
                  </a:lnTo>
                  <a:lnTo>
                    <a:pt x="125996" y="214401"/>
                  </a:lnTo>
                  <a:close/>
                </a:path>
                <a:path w="326390" h="1277620">
                  <a:moveTo>
                    <a:pt x="125996" y="110121"/>
                  </a:moveTo>
                  <a:lnTo>
                    <a:pt x="120167" y="104279"/>
                  </a:lnTo>
                  <a:lnTo>
                    <a:pt x="112966" y="104279"/>
                  </a:lnTo>
                  <a:lnTo>
                    <a:pt x="105765" y="104279"/>
                  </a:lnTo>
                  <a:lnTo>
                    <a:pt x="99936" y="110121"/>
                  </a:lnTo>
                  <a:lnTo>
                    <a:pt x="99936" y="124510"/>
                  </a:lnTo>
                  <a:lnTo>
                    <a:pt x="105765" y="130352"/>
                  </a:lnTo>
                  <a:lnTo>
                    <a:pt x="120167" y="130352"/>
                  </a:lnTo>
                  <a:lnTo>
                    <a:pt x="125996" y="124510"/>
                  </a:lnTo>
                  <a:lnTo>
                    <a:pt x="125996" y="110121"/>
                  </a:lnTo>
                  <a:close/>
                </a:path>
                <a:path w="326390" h="1277620">
                  <a:moveTo>
                    <a:pt x="125996" y="5842"/>
                  </a:moveTo>
                  <a:lnTo>
                    <a:pt x="120167" y="0"/>
                  </a:lnTo>
                  <a:lnTo>
                    <a:pt x="112966" y="0"/>
                  </a:lnTo>
                  <a:lnTo>
                    <a:pt x="105765" y="0"/>
                  </a:lnTo>
                  <a:lnTo>
                    <a:pt x="99936" y="5842"/>
                  </a:lnTo>
                  <a:lnTo>
                    <a:pt x="99936" y="20231"/>
                  </a:lnTo>
                  <a:lnTo>
                    <a:pt x="105765" y="26073"/>
                  </a:lnTo>
                  <a:lnTo>
                    <a:pt x="120167" y="26073"/>
                  </a:lnTo>
                  <a:lnTo>
                    <a:pt x="125996" y="20231"/>
                  </a:lnTo>
                  <a:lnTo>
                    <a:pt x="125996" y="5842"/>
                  </a:lnTo>
                  <a:close/>
                </a:path>
                <a:path w="326390" h="1277620">
                  <a:moveTo>
                    <a:pt x="225920" y="1257122"/>
                  </a:moveTo>
                  <a:lnTo>
                    <a:pt x="220091" y="1251292"/>
                  </a:lnTo>
                  <a:lnTo>
                    <a:pt x="212890" y="1251292"/>
                  </a:lnTo>
                  <a:lnTo>
                    <a:pt x="205689" y="1251292"/>
                  </a:lnTo>
                  <a:lnTo>
                    <a:pt x="199859" y="1257122"/>
                  </a:lnTo>
                  <a:lnTo>
                    <a:pt x="199859" y="1271524"/>
                  </a:lnTo>
                  <a:lnTo>
                    <a:pt x="205689" y="1277366"/>
                  </a:lnTo>
                  <a:lnTo>
                    <a:pt x="220091" y="1277366"/>
                  </a:lnTo>
                  <a:lnTo>
                    <a:pt x="225920" y="1271524"/>
                  </a:lnTo>
                  <a:lnTo>
                    <a:pt x="225920" y="1257122"/>
                  </a:lnTo>
                  <a:close/>
                </a:path>
                <a:path w="326390" h="1277620">
                  <a:moveTo>
                    <a:pt x="225920" y="1152842"/>
                  </a:moveTo>
                  <a:lnTo>
                    <a:pt x="220091" y="1147013"/>
                  </a:lnTo>
                  <a:lnTo>
                    <a:pt x="212890" y="1147013"/>
                  </a:lnTo>
                  <a:lnTo>
                    <a:pt x="205689" y="1147013"/>
                  </a:lnTo>
                  <a:lnTo>
                    <a:pt x="199859" y="1152842"/>
                  </a:lnTo>
                  <a:lnTo>
                    <a:pt x="199859" y="1167244"/>
                  </a:lnTo>
                  <a:lnTo>
                    <a:pt x="205689" y="1173086"/>
                  </a:lnTo>
                  <a:lnTo>
                    <a:pt x="220091" y="1173086"/>
                  </a:lnTo>
                  <a:lnTo>
                    <a:pt x="225920" y="1167244"/>
                  </a:lnTo>
                  <a:lnTo>
                    <a:pt x="225920" y="1152842"/>
                  </a:lnTo>
                  <a:close/>
                </a:path>
                <a:path w="326390" h="1277620">
                  <a:moveTo>
                    <a:pt x="225920" y="1048588"/>
                  </a:moveTo>
                  <a:lnTo>
                    <a:pt x="220091" y="1042746"/>
                  </a:lnTo>
                  <a:lnTo>
                    <a:pt x="212890" y="1042746"/>
                  </a:lnTo>
                  <a:lnTo>
                    <a:pt x="205689" y="1042746"/>
                  </a:lnTo>
                  <a:lnTo>
                    <a:pt x="199859" y="1048588"/>
                  </a:lnTo>
                  <a:lnTo>
                    <a:pt x="199859" y="1062977"/>
                  </a:lnTo>
                  <a:lnTo>
                    <a:pt x="205689" y="1068819"/>
                  </a:lnTo>
                  <a:lnTo>
                    <a:pt x="220091" y="1068819"/>
                  </a:lnTo>
                  <a:lnTo>
                    <a:pt x="225920" y="1062977"/>
                  </a:lnTo>
                  <a:lnTo>
                    <a:pt x="225920" y="1048588"/>
                  </a:lnTo>
                  <a:close/>
                </a:path>
                <a:path w="326390" h="1277620">
                  <a:moveTo>
                    <a:pt x="225920" y="944295"/>
                  </a:moveTo>
                  <a:lnTo>
                    <a:pt x="220091" y="938466"/>
                  </a:lnTo>
                  <a:lnTo>
                    <a:pt x="212890" y="938466"/>
                  </a:lnTo>
                  <a:lnTo>
                    <a:pt x="205689" y="938466"/>
                  </a:lnTo>
                  <a:lnTo>
                    <a:pt x="199859" y="944295"/>
                  </a:lnTo>
                  <a:lnTo>
                    <a:pt x="199859" y="958697"/>
                  </a:lnTo>
                  <a:lnTo>
                    <a:pt x="205689" y="964539"/>
                  </a:lnTo>
                  <a:lnTo>
                    <a:pt x="220091" y="964539"/>
                  </a:lnTo>
                  <a:lnTo>
                    <a:pt x="225920" y="958697"/>
                  </a:lnTo>
                  <a:lnTo>
                    <a:pt x="225920" y="944295"/>
                  </a:lnTo>
                  <a:close/>
                </a:path>
                <a:path w="326390" h="1277620">
                  <a:moveTo>
                    <a:pt x="225920" y="840041"/>
                  </a:moveTo>
                  <a:lnTo>
                    <a:pt x="220091" y="834199"/>
                  </a:lnTo>
                  <a:lnTo>
                    <a:pt x="212890" y="834199"/>
                  </a:lnTo>
                  <a:lnTo>
                    <a:pt x="205689" y="834199"/>
                  </a:lnTo>
                  <a:lnTo>
                    <a:pt x="199859" y="840041"/>
                  </a:lnTo>
                  <a:lnTo>
                    <a:pt x="199859" y="854430"/>
                  </a:lnTo>
                  <a:lnTo>
                    <a:pt x="205689" y="860272"/>
                  </a:lnTo>
                  <a:lnTo>
                    <a:pt x="220091" y="860272"/>
                  </a:lnTo>
                  <a:lnTo>
                    <a:pt x="225920" y="854430"/>
                  </a:lnTo>
                  <a:lnTo>
                    <a:pt x="225920" y="840041"/>
                  </a:lnTo>
                  <a:close/>
                </a:path>
                <a:path w="326390" h="1277620">
                  <a:moveTo>
                    <a:pt x="225920" y="735749"/>
                  </a:moveTo>
                  <a:lnTo>
                    <a:pt x="220091" y="729919"/>
                  </a:lnTo>
                  <a:lnTo>
                    <a:pt x="212890" y="729919"/>
                  </a:lnTo>
                  <a:lnTo>
                    <a:pt x="205689" y="729919"/>
                  </a:lnTo>
                  <a:lnTo>
                    <a:pt x="199859" y="735749"/>
                  </a:lnTo>
                  <a:lnTo>
                    <a:pt x="199859" y="750150"/>
                  </a:lnTo>
                  <a:lnTo>
                    <a:pt x="205689" y="755992"/>
                  </a:lnTo>
                  <a:lnTo>
                    <a:pt x="220091" y="755992"/>
                  </a:lnTo>
                  <a:lnTo>
                    <a:pt x="225920" y="750150"/>
                  </a:lnTo>
                  <a:lnTo>
                    <a:pt x="225920" y="735749"/>
                  </a:lnTo>
                  <a:close/>
                </a:path>
                <a:path w="326390" h="1277620">
                  <a:moveTo>
                    <a:pt x="225920" y="631494"/>
                  </a:moveTo>
                  <a:lnTo>
                    <a:pt x="220091" y="625652"/>
                  </a:lnTo>
                  <a:lnTo>
                    <a:pt x="212890" y="625652"/>
                  </a:lnTo>
                  <a:lnTo>
                    <a:pt x="205689" y="625652"/>
                  </a:lnTo>
                  <a:lnTo>
                    <a:pt x="199859" y="631494"/>
                  </a:lnTo>
                  <a:lnTo>
                    <a:pt x="199859" y="645883"/>
                  </a:lnTo>
                  <a:lnTo>
                    <a:pt x="205689" y="651725"/>
                  </a:lnTo>
                  <a:lnTo>
                    <a:pt x="220091" y="651725"/>
                  </a:lnTo>
                  <a:lnTo>
                    <a:pt x="225920" y="645883"/>
                  </a:lnTo>
                  <a:lnTo>
                    <a:pt x="225920" y="631494"/>
                  </a:lnTo>
                  <a:close/>
                </a:path>
                <a:path w="326390" h="1277620">
                  <a:moveTo>
                    <a:pt x="225920" y="527202"/>
                  </a:moveTo>
                  <a:lnTo>
                    <a:pt x="220091" y="521373"/>
                  </a:lnTo>
                  <a:lnTo>
                    <a:pt x="212890" y="521373"/>
                  </a:lnTo>
                  <a:lnTo>
                    <a:pt x="205689" y="521373"/>
                  </a:lnTo>
                  <a:lnTo>
                    <a:pt x="199859" y="527202"/>
                  </a:lnTo>
                  <a:lnTo>
                    <a:pt x="199859" y="541604"/>
                  </a:lnTo>
                  <a:lnTo>
                    <a:pt x="205689" y="547446"/>
                  </a:lnTo>
                  <a:lnTo>
                    <a:pt x="220091" y="547446"/>
                  </a:lnTo>
                  <a:lnTo>
                    <a:pt x="225920" y="541604"/>
                  </a:lnTo>
                  <a:lnTo>
                    <a:pt x="225920" y="527202"/>
                  </a:lnTo>
                  <a:close/>
                </a:path>
                <a:path w="326390" h="1277620">
                  <a:moveTo>
                    <a:pt x="225920" y="422948"/>
                  </a:moveTo>
                  <a:lnTo>
                    <a:pt x="220091" y="417106"/>
                  </a:lnTo>
                  <a:lnTo>
                    <a:pt x="212890" y="417106"/>
                  </a:lnTo>
                  <a:lnTo>
                    <a:pt x="205689" y="417106"/>
                  </a:lnTo>
                  <a:lnTo>
                    <a:pt x="199859" y="422948"/>
                  </a:lnTo>
                  <a:lnTo>
                    <a:pt x="199859" y="437337"/>
                  </a:lnTo>
                  <a:lnTo>
                    <a:pt x="205689" y="443179"/>
                  </a:lnTo>
                  <a:lnTo>
                    <a:pt x="220091" y="443179"/>
                  </a:lnTo>
                  <a:lnTo>
                    <a:pt x="225920" y="437337"/>
                  </a:lnTo>
                  <a:lnTo>
                    <a:pt x="225920" y="422948"/>
                  </a:lnTo>
                  <a:close/>
                </a:path>
                <a:path w="326390" h="1277620">
                  <a:moveTo>
                    <a:pt x="225920" y="318655"/>
                  </a:moveTo>
                  <a:lnTo>
                    <a:pt x="220091" y="312826"/>
                  </a:lnTo>
                  <a:lnTo>
                    <a:pt x="212890" y="312826"/>
                  </a:lnTo>
                  <a:lnTo>
                    <a:pt x="205689" y="312826"/>
                  </a:lnTo>
                  <a:lnTo>
                    <a:pt x="199859" y="318655"/>
                  </a:lnTo>
                  <a:lnTo>
                    <a:pt x="199859" y="333057"/>
                  </a:lnTo>
                  <a:lnTo>
                    <a:pt x="205689" y="338899"/>
                  </a:lnTo>
                  <a:lnTo>
                    <a:pt x="220091" y="338899"/>
                  </a:lnTo>
                  <a:lnTo>
                    <a:pt x="225920" y="333057"/>
                  </a:lnTo>
                  <a:lnTo>
                    <a:pt x="225920" y="318655"/>
                  </a:lnTo>
                  <a:close/>
                </a:path>
                <a:path w="326390" h="1277620">
                  <a:moveTo>
                    <a:pt x="225920" y="214401"/>
                  </a:moveTo>
                  <a:lnTo>
                    <a:pt x="220091" y="208559"/>
                  </a:lnTo>
                  <a:lnTo>
                    <a:pt x="212890" y="208559"/>
                  </a:lnTo>
                  <a:lnTo>
                    <a:pt x="205689" y="208559"/>
                  </a:lnTo>
                  <a:lnTo>
                    <a:pt x="199859" y="214401"/>
                  </a:lnTo>
                  <a:lnTo>
                    <a:pt x="199859" y="228790"/>
                  </a:lnTo>
                  <a:lnTo>
                    <a:pt x="205689" y="234632"/>
                  </a:lnTo>
                  <a:lnTo>
                    <a:pt x="220091" y="234632"/>
                  </a:lnTo>
                  <a:lnTo>
                    <a:pt x="225920" y="228790"/>
                  </a:lnTo>
                  <a:lnTo>
                    <a:pt x="225920" y="214401"/>
                  </a:lnTo>
                  <a:close/>
                </a:path>
                <a:path w="326390" h="1277620">
                  <a:moveTo>
                    <a:pt x="225920" y="110121"/>
                  </a:moveTo>
                  <a:lnTo>
                    <a:pt x="220091" y="104279"/>
                  </a:lnTo>
                  <a:lnTo>
                    <a:pt x="212890" y="104279"/>
                  </a:lnTo>
                  <a:lnTo>
                    <a:pt x="205689" y="104279"/>
                  </a:lnTo>
                  <a:lnTo>
                    <a:pt x="199859" y="110121"/>
                  </a:lnTo>
                  <a:lnTo>
                    <a:pt x="199859" y="124510"/>
                  </a:lnTo>
                  <a:lnTo>
                    <a:pt x="205689" y="130352"/>
                  </a:lnTo>
                  <a:lnTo>
                    <a:pt x="220091" y="130352"/>
                  </a:lnTo>
                  <a:lnTo>
                    <a:pt x="225920" y="124510"/>
                  </a:lnTo>
                  <a:lnTo>
                    <a:pt x="225920" y="110121"/>
                  </a:lnTo>
                  <a:close/>
                </a:path>
                <a:path w="326390" h="1277620">
                  <a:moveTo>
                    <a:pt x="225920" y="5842"/>
                  </a:moveTo>
                  <a:lnTo>
                    <a:pt x="220091" y="0"/>
                  </a:lnTo>
                  <a:lnTo>
                    <a:pt x="212890" y="0"/>
                  </a:lnTo>
                  <a:lnTo>
                    <a:pt x="205689" y="0"/>
                  </a:lnTo>
                  <a:lnTo>
                    <a:pt x="199859" y="5842"/>
                  </a:lnTo>
                  <a:lnTo>
                    <a:pt x="199859" y="20231"/>
                  </a:lnTo>
                  <a:lnTo>
                    <a:pt x="205689" y="26073"/>
                  </a:lnTo>
                  <a:lnTo>
                    <a:pt x="220091" y="26073"/>
                  </a:lnTo>
                  <a:lnTo>
                    <a:pt x="225920" y="20231"/>
                  </a:lnTo>
                  <a:lnTo>
                    <a:pt x="225920" y="5842"/>
                  </a:lnTo>
                  <a:close/>
                </a:path>
                <a:path w="326390" h="1277620">
                  <a:moveTo>
                    <a:pt x="325843" y="1257122"/>
                  </a:moveTo>
                  <a:lnTo>
                    <a:pt x="320014" y="1251292"/>
                  </a:lnTo>
                  <a:lnTo>
                    <a:pt x="312813" y="1251292"/>
                  </a:lnTo>
                  <a:lnTo>
                    <a:pt x="305612" y="1251292"/>
                  </a:lnTo>
                  <a:lnTo>
                    <a:pt x="299783" y="1257122"/>
                  </a:lnTo>
                  <a:lnTo>
                    <a:pt x="299783" y="1271524"/>
                  </a:lnTo>
                  <a:lnTo>
                    <a:pt x="305612" y="1277366"/>
                  </a:lnTo>
                  <a:lnTo>
                    <a:pt x="320014" y="1277366"/>
                  </a:lnTo>
                  <a:lnTo>
                    <a:pt x="325843" y="1271524"/>
                  </a:lnTo>
                  <a:lnTo>
                    <a:pt x="325843" y="1257122"/>
                  </a:lnTo>
                  <a:close/>
                </a:path>
                <a:path w="326390" h="1277620">
                  <a:moveTo>
                    <a:pt x="325843" y="1152842"/>
                  </a:moveTo>
                  <a:lnTo>
                    <a:pt x="320014" y="1147013"/>
                  </a:lnTo>
                  <a:lnTo>
                    <a:pt x="312813" y="1147013"/>
                  </a:lnTo>
                  <a:lnTo>
                    <a:pt x="305612" y="1147013"/>
                  </a:lnTo>
                  <a:lnTo>
                    <a:pt x="299783" y="1152842"/>
                  </a:lnTo>
                  <a:lnTo>
                    <a:pt x="299783" y="1167244"/>
                  </a:lnTo>
                  <a:lnTo>
                    <a:pt x="305612" y="1173086"/>
                  </a:lnTo>
                  <a:lnTo>
                    <a:pt x="320014" y="1173086"/>
                  </a:lnTo>
                  <a:lnTo>
                    <a:pt x="325843" y="1167244"/>
                  </a:lnTo>
                  <a:lnTo>
                    <a:pt x="325843" y="1152842"/>
                  </a:lnTo>
                  <a:close/>
                </a:path>
                <a:path w="326390" h="1277620">
                  <a:moveTo>
                    <a:pt x="325843" y="1048588"/>
                  </a:moveTo>
                  <a:lnTo>
                    <a:pt x="320014" y="1042746"/>
                  </a:lnTo>
                  <a:lnTo>
                    <a:pt x="312813" y="1042746"/>
                  </a:lnTo>
                  <a:lnTo>
                    <a:pt x="305612" y="1042746"/>
                  </a:lnTo>
                  <a:lnTo>
                    <a:pt x="299783" y="1048588"/>
                  </a:lnTo>
                  <a:lnTo>
                    <a:pt x="299783" y="1062977"/>
                  </a:lnTo>
                  <a:lnTo>
                    <a:pt x="305612" y="1068819"/>
                  </a:lnTo>
                  <a:lnTo>
                    <a:pt x="320014" y="1068819"/>
                  </a:lnTo>
                  <a:lnTo>
                    <a:pt x="325843" y="1062977"/>
                  </a:lnTo>
                  <a:lnTo>
                    <a:pt x="325843" y="1048588"/>
                  </a:lnTo>
                  <a:close/>
                </a:path>
                <a:path w="326390" h="1277620">
                  <a:moveTo>
                    <a:pt x="325843" y="944295"/>
                  </a:moveTo>
                  <a:lnTo>
                    <a:pt x="320014" y="938466"/>
                  </a:lnTo>
                  <a:lnTo>
                    <a:pt x="312813" y="938466"/>
                  </a:lnTo>
                  <a:lnTo>
                    <a:pt x="305612" y="938466"/>
                  </a:lnTo>
                  <a:lnTo>
                    <a:pt x="299783" y="944295"/>
                  </a:lnTo>
                  <a:lnTo>
                    <a:pt x="299783" y="958697"/>
                  </a:lnTo>
                  <a:lnTo>
                    <a:pt x="305612" y="964539"/>
                  </a:lnTo>
                  <a:lnTo>
                    <a:pt x="320014" y="964539"/>
                  </a:lnTo>
                  <a:lnTo>
                    <a:pt x="325843" y="958697"/>
                  </a:lnTo>
                  <a:lnTo>
                    <a:pt x="325843" y="944295"/>
                  </a:lnTo>
                  <a:close/>
                </a:path>
                <a:path w="326390" h="1277620">
                  <a:moveTo>
                    <a:pt x="325843" y="840041"/>
                  </a:moveTo>
                  <a:lnTo>
                    <a:pt x="320014" y="834199"/>
                  </a:lnTo>
                  <a:lnTo>
                    <a:pt x="312813" y="834199"/>
                  </a:lnTo>
                  <a:lnTo>
                    <a:pt x="305612" y="834199"/>
                  </a:lnTo>
                  <a:lnTo>
                    <a:pt x="299783" y="840041"/>
                  </a:lnTo>
                  <a:lnTo>
                    <a:pt x="299783" y="854430"/>
                  </a:lnTo>
                  <a:lnTo>
                    <a:pt x="305612" y="860272"/>
                  </a:lnTo>
                  <a:lnTo>
                    <a:pt x="320014" y="860272"/>
                  </a:lnTo>
                  <a:lnTo>
                    <a:pt x="325843" y="854430"/>
                  </a:lnTo>
                  <a:lnTo>
                    <a:pt x="325843" y="840041"/>
                  </a:lnTo>
                  <a:close/>
                </a:path>
                <a:path w="326390" h="1277620">
                  <a:moveTo>
                    <a:pt x="325843" y="735749"/>
                  </a:moveTo>
                  <a:lnTo>
                    <a:pt x="320014" y="729919"/>
                  </a:lnTo>
                  <a:lnTo>
                    <a:pt x="312813" y="729919"/>
                  </a:lnTo>
                  <a:lnTo>
                    <a:pt x="305612" y="729919"/>
                  </a:lnTo>
                  <a:lnTo>
                    <a:pt x="299783" y="735749"/>
                  </a:lnTo>
                  <a:lnTo>
                    <a:pt x="299783" y="750150"/>
                  </a:lnTo>
                  <a:lnTo>
                    <a:pt x="305612" y="755992"/>
                  </a:lnTo>
                  <a:lnTo>
                    <a:pt x="320014" y="755992"/>
                  </a:lnTo>
                  <a:lnTo>
                    <a:pt x="325843" y="750150"/>
                  </a:lnTo>
                  <a:lnTo>
                    <a:pt x="325843" y="735749"/>
                  </a:lnTo>
                  <a:close/>
                </a:path>
                <a:path w="326390" h="1277620">
                  <a:moveTo>
                    <a:pt x="325843" y="631494"/>
                  </a:moveTo>
                  <a:lnTo>
                    <a:pt x="320014" y="625652"/>
                  </a:lnTo>
                  <a:lnTo>
                    <a:pt x="312813" y="625652"/>
                  </a:lnTo>
                  <a:lnTo>
                    <a:pt x="305612" y="625652"/>
                  </a:lnTo>
                  <a:lnTo>
                    <a:pt x="299783" y="631494"/>
                  </a:lnTo>
                  <a:lnTo>
                    <a:pt x="299783" y="645883"/>
                  </a:lnTo>
                  <a:lnTo>
                    <a:pt x="305612" y="651725"/>
                  </a:lnTo>
                  <a:lnTo>
                    <a:pt x="320014" y="651725"/>
                  </a:lnTo>
                  <a:lnTo>
                    <a:pt x="325843" y="645883"/>
                  </a:lnTo>
                  <a:lnTo>
                    <a:pt x="325843" y="631494"/>
                  </a:lnTo>
                  <a:close/>
                </a:path>
                <a:path w="326390" h="1277620">
                  <a:moveTo>
                    <a:pt x="325843" y="527202"/>
                  </a:moveTo>
                  <a:lnTo>
                    <a:pt x="320014" y="521373"/>
                  </a:lnTo>
                  <a:lnTo>
                    <a:pt x="312813" y="521373"/>
                  </a:lnTo>
                  <a:lnTo>
                    <a:pt x="305612" y="521373"/>
                  </a:lnTo>
                  <a:lnTo>
                    <a:pt x="299783" y="527202"/>
                  </a:lnTo>
                  <a:lnTo>
                    <a:pt x="299783" y="541604"/>
                  </a:lnTo>
                  <a:lnTo>
                    <a:pt x="305612" y="547446"/>
                  </a:lnTo>
                  <a:lnTo>
                    <a:pt x="320014" y="547446"/>
                  </a:lnTo>
                  <a:lnTo>
                    <a:pt x="325843" y="541604"/>
                  </a:lnTo>
                  <a:lnTo>
                    <a:pt x="325843" y="527202"/>
                  </a:lnTo>
                  <a:close/>
                </a:path>
                <a:path w="326390" h="1277620">
                  <a:moveTo>
                    <a:pt x="325843" y="422948"/>
                  </a:moveTo>
                  <a:lnTo>
                    <a:pt x="320014" y="417106"/>
                  </a:lnTo>
                  <a:lnTo>
                    <a:pt x="312813" y="417106"/>
                  </a:lnTo>
                  <a:lnTo>
                    <a:pt x="305612" y="417106"/>
                  </a:lnTo>
                  <a:lnTo>
                    <a:pt x="299783" y="422948"/>
                  </a:lnTo>
                  <a:lnTo>
                    <a:pt x="299783" y="437337"/>
                  </a:lnTo>
                  <a:lnTo>
                    <a:pt x="305612" y="443179"/>
                  </a:lnTo>
                  <a:lnTo>
                    <a:pt x="320014" y="443179"/>
                  </a:lnTo>
                  <a:lnTo>
                    <a:pt x="325843" y="437337"/>
                  </a:lnTo>
                  <a:lnTo>
                    <a:pt x="325843" y="422948"/>
                  </a:lnTo>
                  <a:close/>
                </a:path>
                <a:path w="326390" h="1277620">
                  <a:moveTo>
                    <a:pt x="325843" y="318655"/>
                  </a:moveTo>
                  <a:lnTo>
                    <a:pt x="320014" y="312826"/>
                  </a:lnTo>
                  <a:lnTo>
                    <a:pt x="312813" y="312826"/>
                  </a:lnTo>
                  <a:lnTo>
                    <a:pt x="305612" y="312826"/>
                  </a:lnTo>
                  <a:lnTo>
                    <a:pt x="299783" y="318655"/>
                  </a:lnTo>
                  <a:lnTo>
                    <a:pt x="299783" y="333057"/>
                  </a:lnTo>
                  <a:lnTo>
                    <a:pt x="305612" y="338899"/>
                  </a:lnTo>
                  <a:lnTo>
                    <a:pt x="320014" y="338899"/>
                  </a:lnTo>
                  <a:lnTo>
                    <a:pt x="325843" y="333057"/>
                  </a:lnTo>
                  <a:lnTo>
                    <a:pt x="325843" y="318655"/>
                  </a:lnTo>
                  <a:close/>
                </a:path>
                <a:path w="326390" h="1277620">
                  <a:moveTo>
                    <a:pt x="325843" y="214401"/>
                  </a:moveTo>
                  <a:lnTo>
                    <a:pt x="320014" y="208559"/>
                  </a:lnTo>
                  <a:lnTo>
                    <a:pt x="312813" y="208559"/>
                  </a:lnTo>
                  <a:lnTo>
                    <a:pt x="305612" y="208559"/>
                  </a:lnTo>
                  <a:lnTo>
                    <a:pt x="299783" y="214401"/>
                  </a:lnTo>
                  <a:lnTo>
                    <a:pt x="299783" y="228790"/>
                  </a:lnTo>
                  <a:lnTo>
                    <a:pt x="305612" y="234632"/>
                  </a:lnTo>
                  <a:lnTo>
                    <a:pt x="320014" y="234632"/>
                  </a:lnTo>
                  <a:lnTo>
                    <a:pt x="325843" y="228790"/>
                  </a:lnTo>
                  <a:lnTo>
                    <a:pt x="325843" y="214401"/>
                  </a:lnTo>
                  <a:close/>
                </a:path>
                <a:path w="326390" h="1277620">
                  <a:moveTo>
                    <a:pt x="325843" y="110121"/>
                  </a:moveTo>
                  <a:lnTo>
                    <a:pt x="320014" y="104279"/>
                  </a:lnTo>
                  <a:lnTo>
                    <a:pt x="312813" y="104279"/>
                  </a:lnTo>
                  <a:lnTo>
                    <a:pt x="305612" y="104279"/>
                  </a:lnTo>
                  <a:lnTo>
                    <a:pt x="299783" y="110121"/>
                  </a:lnTo>
                  <a:lnTo>
                    <a:pt x="299783" y="124510"/>
                  </a:lnTo>
                  <a:lnTo>
                    <a:pt x="305612" y="130352"/>
                  </a:lnTo>
                  <a:lnTo>
                    <a:pt x="320014" y="130352"/>
                  </a:lnTo>
                  <a:lnTo>
                    <a:pt x="325843" y="124510"/>
                  </a:lnTo>
                  <a:lnTo>
                    <a:pt x="325843" y="110121"/>
                  </a:lnTo>
                  <a:close/>
                </a:path>
                <a:path w="326390" h="1277620">
                  <a:moveTo>
                    <a:pt x="325843" y="5842"/>
                  </a:moveTo>
                  <a:lnTo>
                    <a:pt x="320014" y="0"/>
                  </a:lnTo>
                  <a:lnTo>
                    <a:pt x="312813" y="0"/>
                  </a:lnTo>
                  <a:lnTo>
                    <a:pt x="305612" y="0"/>
                  </a:lnTo>
                  <a:lnTo>
                    <a:pt x="299783" y="5842"/>
                  </a:lnTo>
                  <a:lnTo>
                    <a:pt x="299783" y="20231"/>
                  </a:lnTo>
                  <a:lnTo>
                    <a:pt x="305612" y="26073"/>
                  </a:lnTo>
                  <a:lnTo>
                    <a:pt x="320014" y="26073"/>
                  </a:lnTo>
                  <a:lnTo>
                    <a:pt x="325843" y="20231"/>
                  </a:lnTo>
                  <a:lnTo>
                    <a:pt x="325843" y="5842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5"/>
          <p:cNvGrpSpPr/>
          <p:nvPr userDrawn="1"/>
        </p:nvGrpSpPr>
        <p:grpSpPr>
          <a:xfrm>
            <a:off x="270481" y="6302825"/>
            <a:ext cx="314405" cy="341378"/>
            <a:chOff x="254005" y="6092205"/>
            <a:chExt cx="495934" cy="538480"/>
          </a:xfrm>
        </p:grpSpPr>
        <p:sp>
          <p:nvSpPr>
            <p:cNvPr id="28" name="object 6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30" name="object 8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9"/>
          <p:cNvSpPr txBox="1"/>
          <p:nvPr userDrawn="1"/>
        </p:nvSpPr>
        <p:spPr>
          <a:xfrm>
            <a:off x="753757" y="6382464"/>
            <a:ext cx="337057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lv-LV" sz="1100" i="1" spc="-5" dirty="0" err="1" smtClean="0">
                <a:solidFill>
                  <a:srgbClr val="0057B8"/>
                </a:solidFill>
                <a:latin typeface="Libre Baskerville"/>
                <a:cs typeface="Libre Baskerville"/>
              </a:rPr>
              <a:t>BlueOrange</a:t>
            </a:r>
            <a:r>
              <a:rPr lang="lv-LV" sz="1100" i="1" spc="-5" dirty="0" smtClean="0">
                <a:solidFill>
                  <a:srgbClr val="0057B8"/>
                </a:solidFill>
                <a:latin typeface="Libre Baskerville"/>
                <a:cs typeface="Libre Baskerville"/>
              </a:rPr>
              <a:t> </a:t>
            </a:r>
            <a:r>
              <a:rPr lang="lv-LV" sz="1100" i="1" spc="-5" dirty="0" err="1" smtClean="0">
                <a:solidFill>
                  <a:srgbClr val="0057B8"/>
                </a:solidFill>
                <a:latin typeface="Libre Baskerville"/>
                <a:cs typeface="Libre Baskerville"/>
              </a:rPr>
              <a:t>Bank</a:t>
            </a:r>
            <a:endParaRPr lang="lv-LV" sz="1100" dirty="0">
              <a:solidFill>
                <a:srgbClr val="0057B8"/>
              </a:solidFill>
              <a:latin typeface="Gilroy-Medium"/>
              <a:cs typeface="Gilroy-Medium"/>
            </a:endParaRPr>
          </a:p>
        </p:txBody>
      </p:sp>
    </p:spTree>
    <p:extLst>
      <p:ext uri="{BB962C8B-B14F-4D97-AF65-F5344CB8AC3E}">
        <p14:creationId xmlns:p14="http://schemas.microsoft.com/office/powerpoint/2010/main" val="3765225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01 Section">
    <p:bg>
      <p:bgPr>
        <a:solidFill>
          <a:srgbClr val="0057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2424687"/>
            <a:ext cx="3864872" cy="3243079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553730" y="3632200"/>
            <a:ext cx="8800070" cy="1949450"/>
          </a:xfrm>
        </p:spPr>
        <p:txBody>
          <a:bodyPr/>
          <a:lstStyle>
            <a:lvl1pPr>
              <a:defRPr sz="4200">
                <a:solidFill>
                  <a:schemeClr val="bg1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lv-LV" dirty="0" err="1" smtClean="0"/>
              <a:t>Title</a:t>
            </a:r>
            <a:endParaRPr lang="lv-LV" dirty="0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11847492" y="762000"/>
            <a:ext cx="326455" cy="1486500"/>
            <a:chOff x="11847492" y="762000"/>
            <a:chExt cx="326455" cy="1486500"/>
          </a:xfrm>
        </p:grpSpPr>
        <p:sp>
          <p:nvSpPr>
            <p:cNvPr id="32" name="object 8"/>
            <p:cNvSpPr/>
            <p:nvPr/>
          </p:nvSpPr>
          <p:spPr>
            <a:xfrm>
              <a:off x="118474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9"/>
            <p:cNvSpPr/>
            <p:nvPr/>
          </p:nvSpPr>
          <p:spPr>
            <a:xfrm>
              <a:off x="118474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10"/>
            <p:cNvSpPr/>
            <p:nvPr/>
          </p:nvSpPr>
          <p:spPr>
            <a:xfrm>
              <a:off x="11847492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11"/>
            <p:cNvSpPr/>
            <p:nvPr/>
          </p:nvSpPr>
          <p:spPr>
            <a:xfrm>
              <a:off x="11847492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12"/>
            <p:cNvSpPr/>
            <p:nvPr/>
          </p:nvSpPr>
          <p:spPr>
            <a:xfrm>
              <a:off x="11847492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13"/>
            <p:cNvSpPr/>
            <p:nvPr/>
          </p:nvSpPr>
          <p:spPr>
            <a:xfrm>
              <a:off x="11847492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14"/>
            <p:cNvSpPr/>
            <p:nvPr/>
          </p:nvSpPr>
          <p:spPr>
            <a:xfrm>
              <a:off x="11847492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15"/>
            <p:cNvSpPr/>
            <p:nvPr/>
          </p:nvSpPr>
          <p:spPr>
            <a:xfrm>
              <a:off x="11847492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16"/>
            <p:cNvSpPr/>
            <p:nvPr/>
          </p:nvSpPr>
          <p:spPr>
            <a:xfrm>
              <a:off x="11847492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17"/>
            <p:cNvSpPr/>
            <p:nvPr/>
          </p:nvSpPr>
          <p:spPr>
            <a:xfrm>
              <a:off x="11847492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18"/>
            <p:cNvSpPr/>
            <p:nvPr/>
          </p:nvSpPr>
          <p:spPr>
            <a:xfrm>
              <a:off x="11847492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19"/>
            <p:cNvSpPr/>
            <p:nvPr/>
          </p:nvSpPr>
          <p:spPr>
            <a:xfrm>
              <a:off x="11847492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20"/>
            <p:cNvSpPr/>
            <p:nvPr/>
          </p:nvSpPr>
          <p:spPr>
            <a:xfrm>
              <a:off x="11847492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21"/>
            <p:cNvSpPr/>
            <p:nvPr/>
          </p:nvSpPr>
          <p:spPr>
            <a:xfrm>
              <a:off x="11847492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22"/>
            <p:cNvSpPr/>
            <p:nvPr/>
          </p:nvSpPr>
          <p:spPr>
            <a:xfrm>
              <a:off x="11847492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23"/>
            <p:cNvSpPr/>
            <p:nvPr/>
          </p:nvSpPr>
          <p:spPr>
            <a:xfrm>
              <a:off x="11947421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24"/>
            <p:cNvSpPr/>
            <p:nvPr/>
          </p:nvSpPr>
          <p:spPr>
            <a:xfrm>
              <a:off x="11947421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25"/>
            <p:cNvSpPr/>
            <p:nvPr/>
          </p:nvSpPr>
          <p:spPr>
            <a:xfrm>
              <a:off x="11947421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26"/>
            <p:cNvSpPr/>
            <p:nvPr/>
          </p:nvSpPr>
          <p:spPr>
            <a:xfrm>
              <a:off x="11947421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27"/>
            <p:cNvSpPr/>
            <p:nvPr/>
          </p:nvSpPr>
          <p:spPr>
            <a:xfrm>
              <a:off x="11947421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28"/>
            <p:cNvSpPr/>
            <p:nvPr/>
          </p:nvSpPr>
          <p:spPr>
            <a:xfrm>
              <a:off x="11947421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29"/>
            <p:cNvSpPr/>
            <p:nvPr/>
          </p:nvSpPr>
          <p:spPr>
            <a:xfrm>
              <a:off x="11947421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30"/>
            <p:cNvSpPr/>
            <p:nvPr/>
          </p:nvSpPr>
          <p:spPr>
            <a:xfrm>
              <a:off x="11947421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31"/>
            <p:cNvSpPr/>
            <p:nvPr/>
          </p:nvSpPr>
          <p:spPr>
            <a:xfrm>
              <a:off x="11947421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32"/>
            <p:cNvSpPr/>
            <p:nvPr/>
          </p:nvSpPr>
          <p:spPr>
            <a:xfrm>
              <a:off x="11947421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33"/>
            <p:cNvSpPr/>
            <p:nvPr/>
          </p:nvSpPr>
          <p:spPr>
            <a:xfrm>
              <a:off x="11947421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34"/>
            <p:cNvSpPr/>
            <p:nvPr/>
          </p:nvSpPr>
          <p:spPr>
            <a:xfrm>
              <a:off x="11947421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35"/>
            <p:cNvSpPr/>
            <p:nvPr/>
          </p:nvSpPr>
          <p:spPr>
            <a:xfrm>
              <a:off x="11947421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36"/>
            <p:cNvSpPr/>
            <p:nvPr/>
          </p:nvSpPr>
          <p:spPr>
            <a:xfrm>
              <a:off x="11947421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37"/>
            <p:cNvSpPr/>
            <p:nvPr/>
          </p:nvSpPr>
          <p:spPr>
            <a:xfrm>
              <a:off x="11947421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38"/>
            <p:cNvSpPr/>
            <p:nvPr/>
          </p:nvSpPr>
          <p:spPr>
            <a:xfrm>
              <a:off x="12047349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39"/>
            <p:cNvSpPr/>
            <p:nvPr/>
          </p:nvSpPr>
          <p:spPr>
            <a:xfrm>
              <a:off x="12047349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40"/>
            <p:cNvSpPr/>
            <p:nvPr/>
          </p:nvSpPr>
          <p:spPr>
            <a:xfrm>
              <a:off x="12047349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41"/>
            <p:cNvSpPr/>
            <p:nvPr/>
          </p:nvSpPr>
          <p:spPr>
            <a:xfrm>
              <a:off x="12047349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42"/>
            <p:cNvSpPr/>
            <p:nvPr/>
          </p:nvSpPr>
          <p:spPr>
            <a:xfrm>
              <a:off x="12047349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43"/>
            <p:cNvSpPr/>
            <p:nvPr/>
          </p:nvSpPr>
          <p:spPr>
            <a:xfrm>
              <a:off x="12047349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44"/>
            <p:cNvSpPr/>
            <p:nvPr/>
          </p:nvSpPr>
          <p:spPr>
            <a:xfrm>
              <a:off x="12047349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45"/>
            <p:cNvSpPr/>
            <p:nvPr/>
          </p:nvSpPr>
          <p:spPr>
            <a:xfrm>
              <a:off x="12047349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46"/>
            <p:cNvSpPr/>
            <p:nvPr/>
          </p:nvSpPr>
          <p:spPr>
            <a:xfrm>
              <a:off x="12047349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47"/>
            <p:cNvSpPr/>
            <p:nvPr/>
          </p:nvSpPr>
          <p:spPr>
            <a:xfrm>
              <a:off x="12047349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48"/>
            <p:cNvSpPr/>
            <p:nvPr/>
          </p:nvSpPr>
          <p:spPr>
            <a:xfrm>
              <a:off x="12047349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49"/>
            <p:cNvSpPr/>
            <p:nvPr/>
          </p:nvSpPr>
          <p:spPr>
            <a:xfrm>
              <a:off x="12047349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50"/>
            <p:cNvSpPr/>
            <p:nvPr/>
          </p:nvSpPr>
          <p:spPr>
            <a:xfrm>
              <a:off x="12047349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51"/>
            <p:cNvSpPr/>
            <p:nvPr/>
          </p:nvSpPr>
          <p:spPr>
            <a:xfrm>
              <a:off x="12047349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52"/>
            <p:cNvSpPr/>
            <p:nvPr/>
          </p:nvSpPr>
          <p:spPr>
            <a:xfrm>
              <a:off x="12047349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53"/>
            <p:cNvSpPr/>
            <p:nvPr/>
          </p:nvSpPr>
          <p:spPr>
            <a:xfrm>
              <a:off x="12147277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54"/>
            <p:cNvSpPr/>
            <p:nvPr/>
          </p:nvSpPr>
          <p:spPr>
            <a:xfrm>
              <a:off x="12147277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55"/>
            <p:cNvSpPr/>
            <p:nvPr/>
          </p:nvSpPr>
          <p:spPr>
            <a:xfrm>
              <a:off x="12147277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56"/>
            <p:cNvSpPr/>
            <p:nvPr/>
          </p:nvSpPr>
          <p:spPr>
            <a:xfrm>
              <a:off x="12147277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57"/>
            <p:cNvSpPr/>
            <p:nvPr/>
          </p:nvSpPr>
          <p:spPr>
            <a:xfrm>
              <a:off x="12147277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58"/>
            <p:cNvSpPr/>
            <p:nvPr/>
          </p:nvSpPr>
          <p:spPr>
            <a:xfrm>
              <a:off x="12147277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59"/>
            <p:cNvSpPr/>
            <p:nvPr/>
          </p:nvSpPr>
          <p:spPr>
            <a:xfrm>
              <a:off x="12147277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60"/>
            <p:cNvSpPr/>
            <p:nvPr/>
          </p:nvSpPr>
          <p:spPr>
            <a:xfrm>
              <a:off x="12147277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61"/>
            <p:cNvSpPr/>
            <p:nvPr/>
          </p:nvSpPr>
          <p:spPr>
            <a:xfrm>
              <a:off x="12147277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62"/>
            <p:cNvSpPr/>
            <p:nvPr/>
          </p:nvSpPr>
          <p:spPr>
            <a:xfrm>
              <a:off x="12147277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63"/>
            <p:cNvSpPr/>
            <p:nvPr/>
          </p:nvSpPr>
          <p:spPr>
            <a:xfrm>
              <a:off x="12147277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64"/>
            <p:cNvSpPr/>
            <p:nvPr/>
          </p:nvSpPr>
          <p:spPr>
            <a:xfrm>
              <a:off x="12147277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65"/>
            <p:cNvSpPr/>
            <p:nvPr/>
          </p:nvSpPr>
          <p:spPr>
            <a:xfrm>
              <a:off x="12147277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66"/>
            <p:cNvSpPr/>
            <p:nvPr/>
          </p:nvSpPr>
          <p:spPr>
            <a:xfrm>
              <a:off x="12147277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67"/>
            <p:cNvSpPr/>
            <p:nvPr/>
          </p:nvSpPr>
          <p:spPr>
            <a:xfrm>
              <a:off x="12147277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"/>
          <p:cNvSpPr txBox="1"/>
          <p:nvPr userDrawn="1"/>
        </p:nvSpPr>
        <p:spPr>
          <a:xfrm>
            <a:off x="747583" y="6382464"/>
            <a:ext cx="337057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lv-LV" sz="1100" i="1" spc="-5" dirty="0" err="1" smtClean="0">
                <a:solidFill>
                  <a:schemeClr val="bg1"/>
                </a:solidFill>
                <a:latin typeface="Libre Baskerville"/>
                <a:cs typeface="Libre Baskerville"/>
              </a:rPr>
              <a:t>BlueOrange</a:t>
            </a:r>
            <a:r>
              <a:rPr lang="lv-LV" sz="1100" i="1" spc="-5" dirty="0" smtClean="0">
                <a:solidFill>
                  <a:schemeClr val="bg1"/>
                </a:solidFill>
                <a:latin typeface="Libre Baskerville"/>
                <a:cs typeface="Libre Baskerville"/>
              </a:rPr>
              <a:t> </a:t>
            </a:r>
            <a:r>
              <a:rPr lang="lv-LV" sz="1100" i="1" spc="-5" dirty="0" err="1" smtClean="0">
                <a:solidFill>
                  <a:schemeClr val="bg1"/>
                </a:solidFill>
                <a:latin typeface="Libre Baskerville"/>
                <a:cs typeface="Libre Baskerville"/>
              </a:rPr>
              <a:t>Bank</a:t>
            </a:r>
            <a:endParaRPr lang="lv-LV" sz="1100" dirty="0">
              <a:solidFill>
                <a:schemeClr val="bg1"/>
              </a:solidFill>
              <a:latin typeface="Gilroy-Medium"/>
              <a:cs typeface="Gilroy-Medium"/>
            </a:endParaRPr>
          </a:p>
        </p:txBody>
      </p:sp>
      <p:grpSp>
        <p:nvGrpSpPr>
          <p:cNvPr id="94" name="object 4"/>
          <p:cNvGrpSpPr/>
          <p:nvPr userDrawn="1"/>
        </p:nvGrpSpPr>
        <p:grpSpPr>
          <a:xfrm>
            <a:off x="314842" y="6322914"/>
            <a:ext cx="288620" cy="313381"/>
            <a:chOff x="254005" y="6092205"/>
            <a:chExt cx="495934" cy="538480"/>
          </a:xfrm>
        </p:grpSpPr>
        <p:sp>
          <p:nvSpPr>
            <p:cNvPr id="95" name="object 5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97" name="object 7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19078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01 Section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2424687"/>
            <a:ext cx="3864872" cy="3243079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553730" y="3632200"/>
            <a:ext cx="8800070" cy="1949450"/>
          </a:xfrm>
        </p:spPr>
        <p:txBody>
          <a:bodyPr/>
          <a:lstStyle>
            <a:lvl1pPr>
              <a:defRPr sz="4200">
                <a:solidFill>
                  <a:schemeClr val="bg1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lv-LV" dirty="0" err="1" smtClean="0"/>
              <a:t>Title</a:t>
            </a:r>
            <a:endParaRPr lang="lv-LV" dirty="0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11847492" y="762000"/>
            <a:ext cx="326455" cy="1486500"/>
            <a:chOff x="11847492" y="762000"/>
            <a:chExt cx="326455" cy="1486500"/>
          </a:xfrm>
        </p:grpSpPr>
        <p:sp>
          <p:nvSpPr>
            <p:cNvPr id="32" name="object 8"/>
            <p:cNvSpPr/>
            <p:nvPr/>
          </p:nvSpPr>
          <p:spPr>
            <a:xfrm>
              <a:off x="118474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9"/>
            <p:cNvSpPr/>
            <p:nvPr/>
          </p:nvSpPr>
          <p:spPr>
            <a:xfrm>
              <a:off x="118474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10"/>
            <p:cNvSpPr/>
            <p:nvPr/>
          </p:nvSpPr>
          <p:spPr>
            <a:xfrm>
              <a:off x="11847492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11"/>
            <p:cNvSpPr/>
            <p:nvPr/>
          </p:nvSpPr>
          <p:spPr>
            <a:xfrm>
              <a:off x="11847492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12"/>
            <p:cNvSpPr/>
            <p:nvPr/>
          </p:nvSpPr>
          <p:spPr>
            <a:xfrm>
              <a:off x="11847492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13"/>
            <p:cNvSpPr/>
            <p:nvPr/>
          </p:nvSpPr>
          <p:spPr>
            <a:xfrm>
              <a:off x="11847492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14"/>
            <p:cNvSpPr/>
            <p:nvPr/>
          </p:nvSpPr>
          <p:spPr>
            <a:xfrm>
              <a:off x="11847492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15"/>
            <p:cNvSpPr/>
            <p:nvPr/>
          </p:nvSpPr>
          <p:spPr>
            <a:xfrm>
              <a:off x="11847492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16"/>
            <p:cNvSpPr/>
            <p:nvPr/>
          </p:nvSpPr>
          <p:spPr>
            <a:xfrm>
              <a:off x="11847492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17"/>
            <p:cNvSpPr/>
            <p:nvPr/>
          </p:nvSpPr>
          <p:spPr>
            <a:xfrm>
              <a:off x="11847492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18"/>
            <p:cNvSpPr/>
            <p:nvPr/>
          </p:nvSpPr>
          <p:spPr>
            <a:xfrm>
              <a:off x="11847492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19"/>
            <p:cNvSpPr/>
            <p:nvPr/>
          </p:nvSpPr>
          <p:spPr>
            <a:xfrm>
              <a:off x="11847492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20"/>
            <p:cNvSpPr/>
            <p:nvPr/>
          </p:nvSpPr>
          <p:spPr>
            <a:xfrm>
              <a:off x="11847492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21"/>
            <p:cNvSpPr/>
            <p:nvPr/>
          </p:nvSpPr>
          <p:spPr>
            <a:xfrm>
              <a:off x="11847492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22"/>
            <p:cNvSpPr/>
            <p:nvPr/>
          </p:nvSpPr>
          <p:spPr>
            <a:xfrm>
              <a:off x="11847492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23"/>
            <p:cNvSpPr/>
            <p:nvPr/>
          </p:nvSpPr>
          <p:spPr>
            <a:xfrm>
              <a:off x="11947421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24"/>
            <p:cNvSpPr/>
            <p:nvPr/>
          </p:nvSpPr>
          <p:spPr>
            <a:xfrm>
              <a:off x="11947421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25"/>
            <p:cNvSpPr/>
            <p:nvPr/>
          </p:nvSpPr>
          <p:spPr>
            <a:xfrm>
              <a:off x="11947421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26"/>
            <p:cNvSpPr/>
            <p:nvPr/>
          </p:nvSpPr>
          <p:spPr>
            <a:xfrm>
              <a:off x="11947421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27"/>
            <p:cNvSpPr/>
            <p:nvPr/>
          </p:nvSpPr>
          <p:spPr>
            <a:xfrm>
              <a:off x="11947421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28"/>
            <p:cNvSpPr/>
            <p:nvPr/>
          </p:nvSpPr>
          <p:spPr>
            <a:xfrm>
              <a:off x="11947421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29"/>
            <p:cNvSpPr/>
            <p:nvPr/>
          </p:nvSpPr>
          <p:spPr>
            <a:xfrm>
              <a:off x="11947421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30"/>
            <p:cNvSpPr/>
            <p:nvPr/>
          </p:nvSpPr>
          <p:spPr>
            <a:xfrm>
              <a:off x="11947421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31"/>
            <p:cNvSpPr/>
            <p:nvPr/>
          </p:nvSpPr>
          <p:spPr>
            <a:xfrm>
              <a:off x="11947421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32"/>
            <p:cNvSpPr/>
            <p:nvPr/>
          </p:nvSpPr>
          <p:spPr>
            <a:xfrm>
              <a:off x="11947421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33"/>
            <p:cNvSpPr/>
            <p:nvPr/>
          </p:nvSpPr>
          <p:spPr>
            <a:xfrm>
              <a:off x="11947421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34"/>
            <p:cNvSpPr/>
            <p:nvPr/>
          </p:nvSpPr>
          <p:spPr>
            <a:xfrm>
              <a:off x="11947421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35"/>
            <p:cNvSpPr/>
            <p:nvPr/>
          </p:nvSpPr>
          <p:spPr>
            <a:xfrm>
              <a:off x="11947421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36"/>
            <p:cNvSpPr/>
            <p:nvPr/>
          </p:nvSpPr>
          <p:spPr>
            <a:xfrm>
              <a:off x="11947421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37"/>
            <p:cNvSpPr/>
            <p:nvPr/>
          </p:nvSpPr>
          <p:spPr>
            <a:xfrm>
              <a:off x="11947421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38"/>
            <p:cNvSpPr/>
            <p:nvPr/>
          </p:nvSpPr>
          <p:spPr>
            <a:xfrm>
              <a:off x="12047349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39"/>
            <p:cNvSpPr/>
            <p:nvPr/>
          </p:nvSpPr>
          <p:spPr>
            <a:xfrm>
              <a:off x="12047349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40"/>
            <p:cNvSpPr/>
            <p:nvPr/>
          </p:nvSpPr>
          <p:spPr>
            <a:xfrm>
              <a:off x="12047349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41"/>
            <p:cNvSpPr/>
            <p:nvPr/>
          </p:nvSpPr>
          <p:spPr>
            <a:xfrm>
              <a:off x="12047349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42"/>
            <p:cNvSpPr/>
            <p:nvPr/>
          </p:nvSpPr>
          <p:spPr>
            <a:xfrm>
              <a:off x="12047349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43"/>
            <p:cNvSpPr/>
            <p:nvPr/>
          </p:nvSpPr>
          <p:spPr>
            <a:xfrm>
              <a:off x="12047349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44"/>
            <p:cNvSpPr/>
            <p:nvPr/>
          </p:nvSpPr>
          <p:spPr>
            <a:xfrm>
              <a:off x="12047349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45"/>
            <p:cNvSpPr/>
            <p:nvPr/>
          </p:nvSpPr>
          <p:spPr>
            <a:xfrm>
              <a:off x="12047349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46"/>
            <p:cNvSpPr/>
            <p:nvPr/>
          </p:nvSpPr>
          <p:spPr>
            <a:xfrm>
              <a:off x="12047349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47"/>
            <p:cNvSpPr/>
            <p:nvPr/>
          </p:nvSpPr>
          <p:spPr>
            <a:xfrm>
              <a:off x="12047349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48"/>
            <p:cNvSpPr/>
            <p:nvPr/>
          </p:nvSpPr>
          <p:spPr>
            <a:xfrm>
              <a:off x="12047349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49"/>
            <p:cNvSpPr/>
            <p:nvPr/>
          </p:nvSpPr>
          <p:spPr>
            <a:xfrm>
              <a:off x="12047349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50"/>
            <p:cNvSpPr/>
            <p:nvPr/>
          </p:nvSpPr>
          <p:spPr>
            <a:xfrm>
              <a:off x="12047349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51"/>
            <p:cNvSpPr/>
            <p:nvPr/>
          </p:nvSpPr>
          <p:spPr>
            <a:xfrm>
              <a:off x="12047349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52"/>
            <p:cNvSpPr/>
            <p:nvPr/>
          </p:nvSpPr>
          <p:spPr>
            <a:xfrm>
              <a:off x="12047349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53"/>
            <p:cNvSpPr/>
            <p:nvPr/>
          </p:nvSpPr>
          <p:spPr>
            <a:xfrm>
              <a:off x="12147277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54"/>
            <p:cNvSpPr/>
            <p:nvPr/>
          </p:nvSpPr>
          <p:spPr>
            <a:xfrm>
              <a:off x="12147277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55"/>
            <p:cNvSpPr/>
            <p:nvPr/>
          </p:nvSpPr>
          <p:spPr>
            <a:xfrm>
              <a:off x="12147277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56"/>
            <p:cNvSpPr/>
            <p:nvPr/>
          </p:nvSpPr>
          <p:spPr>
            <a:xfrm>
              <a:off x="12147277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57"/>
            <p:cNvSpPr/>
            <p:nvPr/>
          </p:nvSpPr>
          <p:spPr>
            <a:xfrm>
              <a:off x="12147277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58"/>
            <p:cNvSpPr/>
            <p:nvPr/>
          </p:nvSpPr>
          <p:spPr>
            <a:xfrm>
              <a:off x="12147277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59"/>
            <p:cNvSpPr/>
            <p:nvPr/>
          </p:nvSpPr>
          <p:spPr>
            <a:xfrm>
              <a:off x="12147277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60"/>
            <p:cNvSpPr/>
            <p:nvPr/>
          </p:nvSpPr>
          <p:spPr>
            <a:xfrm>
              <a:off x="12147277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61"/>
            <p:cNvSpPr/>
            <p:nvPr/>
          </p:nvSpPr>
          <p:spPr>
            <a:xfrm>
              <a:off x="12147277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62"/>
            <p:cNvSpPr/>
            <p:nvPr/>
          </p:nvSpPr>
          <p:spPr>
            <a:xfrm>
              <a:off x="12147277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63"/>
            <p:cNvSpPr/>
            <p:nvPr/>
          </p:nvSpPr>
          <p:spPr>
            <a:xfrm>
              <a:off x="12147277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64"/>
            <p:cNvSpPr/>
            <p:nvPr/>
          </p:nvSpPr>
          <p:spPr>
            <a:xfrm>
              <a:off x="12147277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65"/>
            <p:cNvSpPr/>
            <p:nvPr/>
          </p:nvSpPr>
          <p:spPr>
            <a:xfrm>
              <a:off x="12147277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66"/>
            <p:cNvSpPr/>
            <p:nvPr/>
          </p:nvSpPr>
          <p:spPr>
            <a:xfrm>
              <a:off x="12147277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67"/>
            <p:cNvSpPr/>
            <p:nvPr/>
          </p:nvSpPr>
          <p:spPr>
            <a:xfrm>
              <a:off x="12147277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"/>
          <p:cNvSpPr txBox="1"/>
          <p:nvPr userDrawn="1"/>
        </p:nvSpPr>
        <p:spPr>
          <a:xfrm>
            <a:off x="747583" y="6382464"/>
            <a:ext cx="337057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lv-LV" sz="1100" i="1" spc="-5" dirty="0" err="1" smtClean="0">
                <a:solidFill>
                  <a:schemeClr val="bg1"/>
                </a:solidFill>
                <a:latin typeface="Libre Baskerville"/>
                <a:cs typeface="Libre Baskerville"/>
              </a:rPr>
              <a:t>BlueOrange</a:t>
            </a:r>
            <a:r>
              <a:rPr lang="lv-LV" sz="1100" i="1" spc="-5" dirty="0" smtClean="0">
                <a:solidFill>
                  <a:schemeClr val="bg1"/>
                </a:solidFill>
                <a:latin typeface="Libre Baskerville"/>
                <a:cs typeface="Libre Baskerville"/>
              </a:rPr>
              <a:t> </a:t>
            </a:r>
            <a:r>
              <a:rPr lang="lv-LV" sz="1100" i="1" spc="-5" dirty="0" err="1" smtClean="0">
                <a:solidFill>
                  <a:schemeClr val="bg1"/>
                </a:solidFill>
                <a:latin typeface="Libre Baskerville"/>
                <a:cs typeface="Libre Baskerville"/>
              </a:rPr>
              <a:t>Bank</a:t>
            </a:r>
            <a:endParaRPr lang="lv-LV" sz="1100" dirty="0">
              <a:solidFill>
                <a:schemeClr val="bg1"/>
              </a:solidFill>
              <a:latin typeface="Gilroy-Medium"/>
              <a:cs typeface="Gilroy-Medium"/>
            </a:endParaRPr>
          </a:p>
        </p:txBody>
      </p:sp>
      <p:grpSp>
        <p:nvGrpSpPr>
          <p:cNvPr id="94" name="object 4"/>
          <p:cNvGrpSpPr/>
          <p:nvPr userDrawn="1"/>
        </p:nvGrpSpPr>
        <p:grpSpPr>
          <a:xfrm>
            <a:off x="314842" y="6322914"/>
            <a:ext cx="288620" cy="313381"/>
            <a:chOff x="254005" y="6092205"/>
            <a:chExt cx="495934" cy="538480"/>
          </a:xfrm>
        </p:grpSpPr>
        <p:sp>
          <p:nvSpPr>
            <p:cNvPr id="95" name="object 5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97" name="object 7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329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57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11847492" y="762000"/>
            <a:ext cx="326455" cy="1486500"/>
            <a:chOff x="11847492" y="762000"/>
            <a:chExt cx="326455" cy="1486500"/>
          </a:xfrm>
        </p:grpSpPr>
        <p:sp>
          <p:nvSpPr>
            <p:cNvPr id="8" name="object 8"/>
            <p:cNvSpPr/>
            <p:nvPr/>
          </p:nvSpPr>
          <p:spPr>
            <a:xfrm>
              <a:off x="118474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8474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847492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847492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847492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847492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847492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847492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847492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1847492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847492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847492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1847492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847492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847492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947421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947421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947421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1947421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947421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1947421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947421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947421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947421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947421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1947421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947421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1947421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1947421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947421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2047349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2047349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047349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2047349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2047349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047349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047349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2047349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2047349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047349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2047349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2047349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2047349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2047349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2047349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2147277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2147277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2147277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2147277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2147277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2147277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2147277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2147277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2147277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2147277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2147277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2147277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2147277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2147277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2147277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8" name="Picture 6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886450"/>
            <a:ext cx="2743253" cy="550165"/>
          </a:xfrm>
          <a:prstGeom prst="rect">
            <a:avLst/>
          </a:prstGeom>
        </p:spPr>
      </p:pic>
      <p:sp>
        <p:nvSpPr>
          <p:cNvPr id="7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199" y="762000"/>
            <a:ext cx="4221893" cy="2486297"/>
          </a:xfrm>
        </p:spPr>
        <p:txBody>
          <a:bodyPr>
            <a:noAutofit/>
          </a:bodyPr>
          <a:lstStyle>
            <a:lvl1pPr marL="0" indent="0" algn="l">
              <a:buNone/>
              <a:defRPr sz="3800">
                <a:solidFill>
                  <a:schemeClr val="bg1"/>
                </a:solidFill>
                <a:latin typeface="Gilroy Bold" panose="00000800000000000000" pitchFamily="50" charset="-7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 smtClean="0"/>
              <a:t>Teksts šeit</a:t>
            </a:r>
            <a:endParaRPr lang="lv-LV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173899" y="762000"/>
            <a:ext cx="4881279" cy="73025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lv-LV" dirty="0" smtClean="0"/>
              <a:t>Vārds Uzvārds</a:t>
            </a:r>
          </a:p>
          <a:p>
            <a:pPr lvl="0"/>
            <a:r>
              <a:rPr lang="lv-LV" dirty="0" smtClean="0"/>
              <a:t>Amats</a:t>
            </a:r>
            <a:endParaRPr lang="lv-LV" dirty="0"/>
          </a:p>
        </p:txBody>
      </p:sp>
      <p:sp>
        <p:nvSpPr>
          <p:cNvPr id="7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173899" y="1722153"/>
            <a:ext cx="4881279" cy="152614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600" baseline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T</a:t>
            </a:r>
            <a:r>
              <a:rPr lang="lv-LV" dirty="0" err="1" smtClean="0"/>
              <a:t>ālr</a:t>
            </a:r>
            <a:r>
              <a:rPr lang="lv-LV" dirty="0" smtClean="0"/>
              <a:t>.: (+371) xxx </a:t>
            </a:r>
            <a:r>
              <a:rPr lang="lv-LV" dirty="0" err="1" smtClean="0"/>
              <a:t>xxx</a:t>
            </a:r>
            <a:r>
              <a:rPr lang="lv-LV" dirty="0" smtClean="0"/>
              <a:t> xx</a:t>
            </a:r>
          </a:p>
          <a:p>
            <a:pPr lvl="0"/>
            <a:r>
              <a:rPr lang="lv-LV" dirty="0" smtClean="0"/>
              <a:t>Mob. </a:t>
            </a:r>
            <a:r>
              <a:rPr lang="lv-LV" dirty="0" err="1" smtClean="0"/>
              <a:t>tārl</a:t>
            </a:r>
            <a:r>
              <a:rPr lang="lv-LV" dirty="0" smtClean="0"/>
              <a:t>.: (+371) xxx </a:t>
            </a:r>
            <a:r>
              <a:rPr lang="lv-LV" dirty="0" err="1" smtClean="0"/>
              <a:t>xxx</a:t>
            </a:r>
            <a:r>
              <a:rPr lang="lv-LV" dirty="0" smtClean="0"/>
              <a:t> xx</a:t>
            </a:r>
          </a:p>
          <a:p>
            <a:pPr lvl="0"/>
            <a:r>
              <a:rPr lang="lv-LV" dirty="0" err="1" smtClean="0"/>
              <a:t>email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195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01 Section">
    <p:bg>
      <p:bgPr>
        <a:solidFill>
          <a:srgbClr val="EE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2429786"/>
            <a:ext cx="3864872" cy="323288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rgbClr val="0057B8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553730" y="3632200"/>
            <a:ext cx="8800070" cy="1949450"/>
          </a:xfrm>
        </p:spPr>
        <p:txBody>
          <a:bodyPr/>
          <a:lstStyle>
            <a:lvl1pPr>
              <a:defRPr sz="4200">
                <a:solidFill>
                  <a:srgbClr val="0057B8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lv-LV" dirty="0" err="1" smtClean="0"/>
              <a:t>Title</a:t>
            </a:r>
            <a:endParaRPr lang="lv-LV" dirty="0"/>
          </a:p>
        </p:txBody>
      </p:sp>
      <p:grpSp>
        <p:nvGrpSpPr>
          <p:cNvPr id="119" name="Group 118"/>
          <p:cNvGrpSpPr/>
          <p:nvPr userDrawn="1"/>
        </p:nvGrpSpPr>
        <p:grpSpPr>
          <a:xfrm>
            <a:off x="11838127" y="762000"/>
            <a:ext cx="326463" cy="1486500"/>
            <a:chOff x="11838127" y="762000"/>
            <a:chExt cx="326463" cy="1486500"/>
          </a:xfrm>
        </p:grpSpPr>
        <p:sp>
          <p:nvSpPr>
            <p:cNvPr id="19" name="object 3"/>
            <p:cNvSpPr/>
            <p:nvPr/>
          </p:nvSpPr>
          <p:spPr>
            <a:xfrm>
              <a:off x="11838134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4"/>
            <p:cNvSpPr/>
            <p:nvPr/>
          </p:nvSpPr>
          <p:spPr>
            <a:xfrm>
              <a:off x="11838134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5"/>
            <p:cNvSpPr/>
            <p:nvPr/>
          </p:nvSpPr>
          <p:spPr>
            <a:xfrm>
              <a:off x="11938063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6"/>
            <p:cNvSpPr/>
            <p:nvPr/>
          </p:nvSpPr>
          <p:spPr>
            <a:xfrm>
              <a:off x="11938063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7"/>
            <p:cNvSpPr/>
            <p:nvPr/>
          </p:nvSpPr>
          <p:spPr>
            <a:xfrm>
              <a:off x="120379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8"/>
            <p:cNvSpPr/>
            <p:nvPr/>
          </p:nvSpPr>
          <p:spPr>
            <a:xfrm>
              <a:off x="120379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9"/>
            <p:cNvSpPr/>
            <p:nvPr/>
          </p:nvSpPr>
          <p:spPr>
            <a:xfrm>
              <a:off x="12137920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10"/>
            <p:cNvSpPr/>
            <p:nvPr/>
          </p:nvSpPr>
          <p:spPr>
            <a:xfrm>
              <a:off x="12137920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42"/>
            <p:cNvSpPr/>
            <p:nvPr/>
          </p:nvSpPr>
          <p:spPr>
            <a:xfrm>
              <a:off x="11838127" y="762000"/>
              <a:ext cx="326390" cy="1277620"/>
            </a:xfrm>
            <a:custGeom>
              <a:avLst/>
              <a:gdLst/>
              <a:ahLst/>
              <a:cxnLst/>
              <a:rect l="l" t="t" r="r" b="b"/>
              <a:pathLst>
                <a:path w="326390" h="1277620">
                  <a:moveTo>
                    <a:pt x="26060" y="1257122"/>
                  </a:moveTo>
                  <a:lnTo>
                    <a:pt x="20231" y="1251292"/>
                  </a:lnTo>
                  <a:lnTo>
                    <a:pt x="13030" y="1251292"/>
                  </a:lnTo>
                  <a:lnTo>
                    <a:pt x="5829" y="1251292"/>
                  </a:lnTo>
                  <a:lnTo>
                    <a:pt x="0" y="1257122"/>
                  </a:lnTo>
                  <a:lnTo>
                    <a:pt x="0" y="1271524"/>
                  </a:lnTo>
                  <a:lnTo>
                    <a:pt x="5829" y="1277366"/>
                  </a:lnTo>
                  <a:lnTo>
                    <a:pt x="20231" y="1277366"/>
                  </a:lnTo>
                  <a:lnTo>
                    <a:pt x="26060" y="1271524"/>
                  </a:lnTo>
                  <a:lnTo>
                    <a:pt x="26060" y="1257122"/>
                  </a:lnTo>
                  <a:close/>
                </a:path>
                <a:path w="326390" h="1277620">
                  <a:moveTo>
                    <a:pt x="26060" y="1152842"/>
                  </a:moveTo>
                  <a:lnTo>
                    <a:pt x="20231" y="1147013"/>
                  </a:lnTo>
                  <a:lnTo>
                    <a:pt x="13030" y="1147013"/>
                  </a:lnTo>
                  <a:lnTo>
                    <a:pt x="5829" y="1147013"/>
                  </a:lnTo>
                  <a:lnTo>
                    <a:pt x="0" y="1152842"/>
                  </a:lnTo>
                  <a:lnTo>
                    <a:pt x="0" y="1167244"/>
                  </a:lnTo>
                  <a:lnTo>
                    <a:pt x="5829" y="1173086"/>
                  </a:lnTo>
                  <a:lnTo>
                    <a:pt x="20231" y="1173086"/>
                  </a:lnTo>
                  <a:lnTo>
                    <a:pt x="26060" y="1167244"/>
                  </a:lnTo>
                  <a:lnTo>
                    <a:pt x="26060" y="1152842"/>
                  </a:lnTo>
                  <a:close/>
                </a:path>
                <a:path w="326390" h="1277620">
                  <a:moveTo>
                    <a:pt x="26060" y="1048588"/>
                  </a:moveTo>
                  <a:lnTo>
                    <a:pt x="20231" y="1042746"/>
                  </a:lnTo>
                  <a:lnTo>
                    <a:pt x="13030" y="1042746"/>
                  </a:lnTo>
                  <a:lnTo>
                    <a:pt x="5829" y="1042746"/>
                  </a:lnTo>
                  <a:lnTo>
                    <a:pt x="0" y="1048588"/>
                  </a:lnTo>
                  <a:lnTo>
                    <a:pt x="0" y="1062977"/>
                  </a:lnTo>
                  <a:lnTo>
                    <a:pt x="5829" y="1068819"/>
                  </a:lnTo>
                  <a:lnTo>
                    <a:pt x="20231" y="1068819"/>
                  </a:lnTo>
                  <a:lnTo>
                    <a:pt x="26060" y="1062977"/>
                  </a:lnTo>
                  <a:lnTo>
                    <a:pt x="26060" y="1048588"/>
                  </a:lnTo>
                  <a:close/>
                </a:path>
                <a:path w="326390" h="1277620">
                  <a:moveTo>
                    <a:pt x="26060" y="944295"/>
                  </a:moveTo>
                  <a:lnTo>
                    <a:pt x="20231" y="938466"/>
                  </a:lnTo>
                  <a:lnTo>
                    <a:pt x="13030" y="938466"/>
                  </a:lnTo>
                  <a:lnTo>
                    <a:pt x="5829" y="938466"/>
                  </a:lnTo>
                  <a:lnTo>
                    <a:pt x="0" y="944295"/>
                  </a:lnTo>
                  <a:lnTo>
                    <a:pt x="0" y="958697"/>
                  </a:lnTo>
                  <a:lnTo>
                    <a:pt x="5829" y="964539"/>
                  </a:lnTo>
                  <a:lnTo>
                    <a:pt x="20231" y="964539"/>
                  </a:lnTo>
                  <a:lnTo>
                    <a:pt x="26060" y="958697"/>
                  </a:lnTo>
                  <a:lnTo>
                    <a:pt x="26060" y="944295"/>
                  </a:lnTo>
                  <a:close/>
                </a:path>
                <a:path w="326390" h="1277620">
                  <a:moveTo>
                    <a:pt x="26060" y="840041"/>
                  </a:moveTo>
                  <a:lnTo>
                    <a:pt x="20231" y="834199"/>
                  </a:lnTo>
                  <a:lnTo>
                    <a:pt x="13030" y="834199"/>
                  </a:lnTo>
                  <a:lnTo>
                    <a:pt x="5829" y="834199"/>
                  </a:lnTo>
                  <a:lnTo>
                    <a:pt x="0" y="840041"/>
                  </a:lnTo>
                  <a:lnTo>
                    <a:pt x="0" y="854430"/>
                  </a:lnTo>
                  <a:lnTo>
                    <a:pt x="5829" y="860272"/>
                  </a:lnTo>
                  <a:lnTo>
                    <a:pt x="20231" y="860272"/>
                  </a:lnTo>
                  <a:lnTo>
                    <a:pt x="26060" y="854430"/>
                  </a:lnTo>
                  <a:lnTo>
                    <a:pt x="26060" y="840041"/>
                  </a:lnTo>
                  <a:close/>
                </a:path>
                <a:path w="326390" h="1277620">
                  <a:moveTo>
                    <a:pt x="26060" y="735749"/>
                  </a:moveTo>
                  <a:lnTo>
                    <a:pt x="20231" y="729919"/>
                  </a:lnTo>
                  <a:lnTo>
                    <a:pt x="13030" y="729919"/>
                  </a:lnTo>
                  <a:lnTo>
                    <a:pt x="5829" y="729919"/>
                  </a:lnTo>
                  <a:lnTo>
                    <a:pt x="0" y="735749"/>
                  </a:lnTo>
                  <a:lnTo>
                    <a:pt x="0" y="750150"/>
                  </a:lnTo>
                  <a:lnTo>
                    <a:pt x="5829" y="755992"/>
                  </a:lnTo>
                  <a:lnTo>
                    <a:pt x="20231" y="755992"/>
                  </a:lnTo>
                  <a:lnTo>
                    <a:pt x="26060" y="750150"/>
                  </a:lnTo>
                  <a:lnTo>
                    <a:pt x="26060" y="735749"/>
                  </a:lnTo>
                  <a:close/>
                </a:path>
                <a:path w="326390" h="1277620">
                  <a:moveTo>
                    <a:pt x="26060" y="631494"/>
                  </a:moveTo>
                  <a:lnTo>
                    <a:pt x="20231" y="625652"/>
                  </a:lnTo>
                  <a:lnTo>
                    <a:pt x="13030" y="625652"/>
                  </a:lnTo>
                  <a:lnTo>
                    <a:pt x="5829" y="625652"/>
                  </a:lnTo>
                  <a:lnTo>
                    <a:pt x="0" y="631494"/>
                  </a:lnTo>
                  <a:lnTo>
                    <a:pt x="0" y="645883"/>
                  </a:lnTo>
                  <a:lnTo>
                    <a:pt x="5829" y="651725"/>
                  </a:lnTo>
                  <a:lnTo>
                    <a:pt x="20231" y="651725"/>
                  </a:lnTo>
                  <a:lnTo>
                    <a:pt x="26060" y="645883"/>
                  </a:lnTo>
                  <a:lnTo>
                    <a:pt x="26060" y="631494"/>
                  </a:lnTo>
                  <a:close/>
                </a:path>
                <a:path w="326390" h="1277620">
                  <a:moveTo>
                    <a:pt x="26060" y="527202"/>
                  </a:moveTo>
                  <a:lnTo>
                    <a:pt x="20231" y="521373"/>
                  </a:lnTo>
                  <a:lnTo>
                    <a:pt x="13030" y="521373"/>
                  </a:lnTo>
                  <a:lnTo>
                    <a:pt x="5829" y="521373"/>
                  </a:lnTo>
                  <a:lnTo>
                    <a:pt x="0" y="527202"/>
                  </a:lnTo>
                  <a:lnTo>
                    <a:pt x="0" y="541604"/>
                  </a:lnTo>
                  <a:lnTo>
                    <a:pt x="5829" y="547446"/>
                  </a:lnTo>
                  <a:lnTo>
                    <a:pt x="20231" y="547446"/>
                  </a:lnTo>
                  <a:lnTo>
                    <a:pt x="26060" y="541604"/>
                  </a:lnTo>
                  <a:lnTo>
                    <a:pt x="26060" y="527202"/>
                  </a:lnTo>
                  <a:close/>
                </a:path>
                <a:path w="326390" h="1277620">
                  <a:moveTo>
                    <a:pt x="26060" y="422948"/>
                  </a:moveTo>
                  <a:lnTo>
                    <a:pt x="20231" y="417106"/>
                  </a:lnTo>
                  <a:lnTo>
                    <a:pt x="13030" y="417106"/>
                  </a:lnTo>
                  <a:lnTo>
                    <a:pt x="5829" y="417106"/>
                  </a:lnTo>
                  <a:lnTo>
                    <a:pt x="0" y="422948"/>
                  </a:lnTo>
                  <a:lnTo>
                    <a:pt x="0" y="437337"/>
                  </a:lnTo>
                  <a:lnTo>
                    <a:pt x="5829" y="443179"/>
                  </a:lnTo>
                  <a:lnTo>
                    <a:pt x="20231" y="443179"/>
                  </a:lnTo>
                  <a:lnTo>
                    <a:pt x="26060" y="437337"/>
                  </a:lnTo>
                  <a:lnTo>
                    <a:pt x="26060" y="422948"/>
                  </a:lnTo>
                  <a:close/>
                </a:path>
                <a:path w="326390" h="1277620">
                  <a:moveTo>
                    <a:pt x="26060" y="318655"/>
                  </a:moveTo>
                  <a:lnTo>
                    <a:pt x="20231" y="312826"/>
                  </a:lnTo>
                  <a:lnTo>
                    <a:pt x="13030" y="312826"/>
                  </a:lnTo>
                  <a:lnTo>
                    <a:pt x="5829" y="312826"/>
                  </a:lnTo>
                  <a:lnTo>
                    <a:pt x="0" y="318655"/>
                  </a:lnTo>
                  <a:lnTo>
                    <a:pt x="0" y="333057"/>
                  </a:lnTo>
                  <a:lnTo>
                    <a:pt x="5829" y="338899"/>
                  </a:lnTo>
                  <a:lnTo>
                    <a:pt x="20231" y="338899"/>
                  </a:lnTo>
                  <a:lnTo>
                    <a:pt x="26060" y="333057"/>
                  </a:lnTo>
                  <a:lnTo>
                    <a:pt x="26060" y="318655"/>
                  </a:lnTo>
                  <a:close/>
                </a:path>
                <a:path w="326390" h="1277620">
                  <a:moveTo>
                    <a:pt x="26060" y="214401"/>
                  </a:moveTo>
                  <a:lnTo>
                    <a:pt x="20231" y="208559"/>
                  </a:lnTo>
                  <a:lnTo>
                    <a:pt x="13030" y="208559"/>
                  </a:lnTo>
                  <a:lnTo>
                    <a:pt x="5829" y="208559"/>
                  </a:lnTo>
                  <a:lnTo>
                    <a:pt x="0" y="214401"/>
                  </a:lnTo>
                  <a:lnTo>
                    <a:pt x="0" y="228790"/>
                  </a:lnTo>
                  <a:lnTo>
                    <a:pt x="5829" y="234632"/>
                  </a:lnTo>
                  <a:lnTo>
                    <a:pt x="20231" y="234632"/>
                  </a:lnTo>
                  <a:lnTo>
                    <a:pt x="26060" y="228790"/>
                  </a:lnTo>
                  <a:lnTo>
                    <a:pt x="26060" y="214401"/>
                  </a:lnTo>
                  <a:close/>
                </a:path>
                <a:path w="326390" h="1277620">
                  <a:moveTo>
                    <a:pt x="26060" y="110121"/>
                  </a:moveTo>
                  <a:lnTo>
                    <a:pt x="20231" y="104279"/>
                  </a:lnTo>
                  <a:lnTo>
                    <a:pt x="13030" y="104279"/>
                  </a:lnTo>
                  <a:lnTo>
                    <a:pt x="5829" y="104279"/>
                  </a:lnTo>
                  <a:lnTo>
                    <a:pt x="0" y="110121"/>
                  </a:lnTo>
                  <a:lnTo>
                    <a:pt x="0" y="124510"/>
                  </a:lnTo>
                  <a:lnTo>
                    <a:pt x="5829" y="130352"/>
                  </a:lnTo>
                  <a:lnTo>
                    <a:pt x="20231" y="130352"/>
                  </a:lnTo>
                  <a:lnTo>
                    <a:pt x="26060" y="124510"/>
                  </a:lnTo>
                  <a:lnTo>
                    <a:pt x="26060" y="110121"/>
                  </a:lnTo>
                  <a:close/>
                </a:path>
                <a:path w="326390" h="1277620">
                  <a:moveTo>
                    <a:pt x="26060" y="5842"/>
                  </a:moveTo>
                  <a:lnTo>
                    <a:pt x="20231" y="0"/>
                  </a:ln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close/>
                </a:path>
                <a:path w="326390" h="1277620">
                  <a:moveTo>
                    <a:pt x="125996" y="1257122"/>
                  </a:moveTo>
                  <a:lnTo>
                    <a:pt x="120167" y="1251292"/>
                  </a:lnTo>
                  <a:lnTo>
                    <a:pt x="112966" y="1251292"/>
                  </a:lnTo>
                  <a:lnTo>
                    <a:pt x="105765" y="1251292"/>
                  </a:lnTo>
                  <a:lnTo>
                    <a:pt x="99936" y="1257122"/>
                  </a:lnTo>
                  <a:lnTo>
                    <a:pt x="99936" y="1271524"/>
                  </a:lnTo>
                  <a:lnTo>
                    <a:pt x="105765" y="1277366"/>
                  </a:lnTo>
                  <a:lnTo>
                    <a:pt x="120167" y="1277366"/>
                  </a:lnTo>
                  <a:lnTo>
                    <a:pt x="125996" y="1271524"/>
                  </a:lnTo>
                  <a:lnTo>
                    <a:pt x="125996" y="1257122"/>
                  </a:lnTo>
                  <a:close/>
                </a:path>
                <a:path w="326390" h="1277620">
                  <a:moveTo>
                    <a:pt x="125996" y="1152842"/>
                  </a:moveTo>
                  <a:lnTo>
                    <a:pt x="120167" y="1147013"/>
                  </a:lnTo>
                  <a:lnTo>
                    <a:pt x="112966" y="1147013"/>
                  </a:lnTo>
                  <a:lnTo>
                    <a:pt x="105765" y="1147013"/>
                  </a:lnTo>
                  <a:lnTo>
                    <a:pt x="99936" y="1152842"/>
                  </a:lnTo>
                  <a:lnTo>
                    <a:pt x="99936" y="1167244"/>
                  </a:lnTo>
                  <a:lnTo>
                    <a:pt x="105765" y="1173086"/>
                  </a:lnTo>
                  <a:lnTo>
                    <a:pt x="120167" y="1173086"/>
                  </a:lnTo>
                  <a:lnTo>
                    <a:pt x="125996" y="1167244"/>
                  </a:lnTo>
                  <a:lnTo>
                    <a:pt x="125996" y="1152842"/>
                  </a:lnTo>
                  <a:close/>
                </a:path>
                <a:path w="326390" h="1277620">
                  <a:moveTo>
                    <a:pt x="125996" y="1048588"/>
                  </a:moveTo>
                  <a:lnTo>
                    <a:pt x="120167" y="1042746"/>
                  </a:lnTo>
                  <a:lnTo>
                    <a:pt x="112966" y="1042746"/>
                  </a:lnTo>
                  <a:lnTo>
                    <a:pt x="105765" y="1042746"/>
                  </a:lnTo>
                  <a:lnTo>
                    <a:pt x="99936" y="1048588"/>
                  </a:lnTo>
                  <a:lnTo>
                    <a:pt x="99936" y="1062977"/>
                  </a:lnTo>
                  <a:lnTo>
                    <a:pt x="105765" y="1068819"/>
                  </a:lnTo>
                  <a:lnTo>
                    <a:pt x="120167" y="1068819"/>
                  </a:lnTo>
                  <a:lnTo>
                    <a:pt x="125996" y="1062977"/>
                  </a:lnTo>
                  <a:lnTo>
                    <a:pt x="125996" y="1048588"/>
                  </a:lnTo>
                  <a:close/>
                </a:path>
                <a:path w="326390" h="1277620">
                  <a:moveTo>
                    <a:pt x="125996" y="944295"/>
                  </a:moveTo>
                  <a:lnTo>
                    <a:pt x="120167" y="938466"/>
                  </a:lnTo>
                  <a:lnTo>
                    <a:pt x="112966" y="938466"/>
                  </a:lnTo>
                  <a:lnTo>
                    <a:pt x="105765" y="938466"/>
                  </a:lnTo>
                  <a:lnTo>
                    <a:pt x="99936" y="944295"/>
                  </a:lnTo>
                  <a:lnTo>
                    <a:pt x="99936" y="958697"/>
                  </a:lnTo>
                  <a:lnTo>
                    <a:pt x="105765" y="964539"/>
                  </a:lnTo>
                  <a:lnTo>
                    <a:pt x="120167" y="964539"/>
                  </a:lnTo>
                  <a:lnTo>
                    <a:pt x="125996" y="958697"/>
                  </a:lnTo>
                  <a:lnTo>
                    <a:pt x="125996" y="944295"/>
                  </a:lnTo>
                  <a:close/>
                </a:path>
                <a:path w="326390" h="1277620">
                  <a:moveTo>
                    <a:pt x="125996" y="840041"/>
                  </a:moveTo>
                  <a:lnTo>
                    <a:pt x="120167" y="834199"/>
                  </a:lnTo>
                  <a:lnTo>
                    <a:pt x="112966" y="834199"/>
                  </a:lnTo>
                  <a:lnTo>
                    <a:pt x="105765" y="834199"/>
                  </a:lnTo>
                  <a:lnTo>
                    <a:pt x="99936" y="840041"/>
                  </a:lnTo>
                  <a:lnTo>
                    <a:pt x="99936" y="854430"/>
                  </a:lnTo>
                  <a:lnTo>
                    <a:pt x="105765" y="860272"/>
                  </a:lnTo>
                  <a:lnTo>
                    <a:pt x="120167" y="860272"/>
                  </a:lnTo>
                  <a:lnTo>
                    <a:pt x="125996" y="854430"/>
                  </a:lnTo>
                  <a:lnTo>
                    <a:pt x="125996" y="840041"/>
                  </a:lnTo>
                  <a:close/>
                </a:path>
                <a:path w="326390" h="1277620">
                  <a:moveTo>
                    <a:pt x="125996" y="735749"/>
                  </a:moveTo>
                  <a:lnTo>
                    <a:pt x="120167" y="729919"/>
                  </a:lnTo>
                  <a:lnTo>
                    <a:pt x="112966" y="729919"/>
                  </a:lnTo>
                  <a:lnTo>
                    <a:pt x="105765" y="729919"/>
                  </a:lnTo>
                  <a:lnTo>
                    <a:pt x="99936" y="735749"/>
                  </a:lnTo>
                  <a:lnTo>
                    <a:pt x="99936" y="750150"/>
                  </a:lnTo>
                  <a:lnTo>
                    <a:pt x="105765" y="755992"/>
                  </a:lnTo>
                  <a:lnTo>
                    <a:pt x="120167" y="755992"/>
                  </a:lnTo>
                  <a:lnTo>
                    <a:pt x="125996" y="750150"/>
                  </a:lnTo>
                  <a:lnTo>
                    <a:pt x="125996" y="735749"/>
                  </a:lnTo>
                  <a:close/>
                </a:path>
                <a:path w="326390" h="1277620">
                  <a:moveTo>
                    <a:pt x="125996" y="631494"/>
                  </a:moveTo>
                  <a:lnTo>
                    <a:pt x="120167" y="625652"/>
                  </a:lnTo>
                  <a:lnTo>
                    <a:pt x="112966" y="625652"/>
                  </a:lnTo>
                  <a:lnTo>
                    <a:pt x="105765" y="625652"/>
                  </a:lnTo>
                  <a:lnTo>
                    <a:pt x="99936" y="631494"/>
                  </a:lnTo>
                  <a:lnTo>
                    <a:pt x="99936" y="645883"/>
                  </a:lnTo>
                  <a:lnTo>
                    <a:pt x="105765" y="651725"/>
                  </a:lnTo>
                  <a:lnTo>
                    <a:pt x="120167" y="651725"/>
                  </a:lnTo>
                  <a:lnTo>
                    <a:pt x="125996" y="645883"/>
                  </a:lnTo>
                  <a:lnTo>
                    <a:pt x="125996" y="631494"/>
                  </a:lnTo>
                  <a:close/>
                </a:path>
                <a:path w="326390" h="1277620">
                  <a:moveTo>
                    <a:pt x="125996" y="527202"/>
                  </a:moveTo>
                  <a:lnTo>
                    <a:pt x="120167" y="521373"/>
                  </a:lnTo>
                  <a:lnTo>
                    <a:pt x="112966" y="521373"/>
                  </a:lnTo>
                  <a:lnTo>
                    <a:pt x="105765" y="521373"/>
                  </a:lnTo>
                  <a:lnTo>
                    <a:pt x="99936" y="527202"/>
                  </a:lnTo>
                  <a:lnTo>
                    <a:pt x="99936" y="541604"/>
                  </a:lnTo>
                  <a:lnTo>
                    <a:pt x="105765" y="547446"/>
                  </a:lnTo>
                  <a:lnTo>
                    <a:pt x="120167" y="547446"/>
                  </a:lnTo>
                  <a:lnTo>
                    <a:pt x="125996" y="541604"/>
                  </a:lnTo>
                  <a:lnTo>
                    <a:pt x="125996" y="527202"/>
                  </a:lnTo>
                  <a:close/>
                </a:path>
                <a:path w="326390" h="1277620">
                  <a:moveTo>
                    <a:pt x="125996" y="422948"/>
                  </a:moveTo>
                  <a:lnTo>
                    <a:pt x="120167" y="417106"/>
                  </a:lnTo>
                  <a:lnTo>
                    <a:pt x="112966" y="417106"/>
                  </a:lnTo>
                  <a:lnTo>
                    <a:pt x="105765" y="417106"/>
                  </a:lnTo>
                  <a:lnTo>
                    <a:pt x="99936" y="422948"/>
                  </a:lnTo>
                  <a:lnTo>
                    <a:pt x="99936" y="437337"/>
                  </a:lnTo>
                  <a:lnTo>
                    <a:pt x="105765" y="443179"/>
                  </a:lnTo>
                  <a:lnTo>
                    <a:pt x="120167" y="443179"/>
                  </a:lnTo>
                  <a:lnTo>
                    <a:pt x="125996" y="437337"/>
                  </a:lnTo>
                  <a:lnTo>
                    <a:pt x="125996" y="422948"/>
                  </a:lnTo>
                  <a:close/>
                </a:path>
                <a:path w="326390" h="1277620">
                  <a:moveTo>
                    <a:pt x="125996" y="318655"/>
                  </a:moveTo>
                  <a:lnTo>
                    <a:pt x="120167" y="312826"/>
                  </a:lnTo>
                  <a:lnTo>
                    <a:pt x="112966" y="312826"/>
                  </a:lnTo>
                  <a:lnTo>
                    <a:pt x="105765" y="312826"/>
                  </a:lnTo>
                  <a:lnTo>
                    <a:pt x="99936" y="318655"/>
                  </a:lnTo>
                  <a:lnTo>
                    <a:pt x="99936" y="333057"/>
                  </a:lnTo>
                  <a:lnTo>
                    <a:pt x="105765" y="338899"/>
                  </a:lnTo>
                  <a:lnTo>
                    <a:pt x="120167" y="338899"/>
                  </a:lnTo>
                  <a:lnTo>
                    <a:pt x="125996" y="333057"/>
                  </a:lnTo>
                  <a:lnTo>
                    <a:pt x="125996" y="318655"/>
                  </a:lnTo>
                  <a:close/>
                </a:path>
                <a:path w="326390" h="1277620">
                  <a:moveTo>
                    <a:pt x="125996" y="214401"/>
                  </a:moveTo>
                  <a:lnTo>
                    <a:pt x="120167" y="208559"/>
                  </a:lnTo>
                  <a:lnTo>
                    <a:pt x="112966" y="208559"/>
                  </a:lnTo>
                  <a:lnTo>
                    <a:pt x="105765" y="208559"/>
                  </a:lnTo>
                  <a:lnTo>
                    <a:pt x="99936" y="214401"/>
                  </a:lnTo>
                  <a:lnTo>
                    <a:pt x="99936" y="228790"/>
                  </a:lnTo>
                  <a:lnTo>
                    <a:pt x="105765" y="234632"/>
                  </a:lnTo>
                  <a:lnTo>
                    <a:pt x="120167" y="234632"/>
                  </a:lnTo>
                  <a:lnTo>
                    <a:pt x="125996" y="228790"/>
                  </a:lnTo>
                  <a:lnTo>
                    <a:pt x="125996" y="214401"/>
                  </a:lnTo>
                  <a:close/>
                </a:path>
                <a:path w="326390" h="1277620">
                  <a:moveTo>
                    <a:pt x="125996" y="110121"/>
                  </a:moveTo>
                  <a:lnTo>
                    <a:pt x="120167" y="104279"/>
                  </a:lnTo>
                  <a:lnTo>
                    <a:pt x="112966" y="104279"/>
                  </a:lnTo>
                  <a:lnTo>
                    <a:pt x="105765" y="104279"/>
                  </a:lnTo>
                  <a:lnTo>
                    <a:pt x="99936" y="110121"/>
                  </a:lnTo>
                  <a:lnTo>
                    <a:pt x="99936" y="124510"/>
                  </a:lnTo>
                  <a:lnTo>
                    <a:pt x="105765" y="130352"/>
                  </a:lnTo>
                  <a:lnTo>
                    <a:pt x="120167" y="130352"/>
                  </a:lnTo>
                  <a:lnTo>
                    <a:pt x="125996" y="124510"/>
                  </a:lnTo>
                  <a:lnTo>
                    <a:pt x="125996" y="110121"/>
                  </a:lnTo>
                  <a:close/>
                </a:path>
                <a:path w="326390" h="1277620">
                  <a:moveTo>
                    <a:pt x="125996" y="5842"/>
                  </a:moveTo>
                  <a:lnTo>
                    <a:pt x="120167" y="0"/>
                  </a:lnTo>
                  <a:lnTo>
                    <a:pt x="112966" y="0"/>
                  </a:lnTo>
                  <a:lnTo>
                    <a:pt x="105765" y="0"/>
                  </a:lnTo>
                  <a:lnTo>
                    <a:pt x="99936" y="5842"/>
                  </a:lnTo>
                  <a:lnTo>
                    <a:pt x="99936" y="20231"/>
                  </a:lnTo>
                  <a:lnTo>
                    <a:pt x="105765" y="26073"/>
                  </a:lnTo>
                  <a:lnTo>
                    <a:pt x="120167" y="26073"/>
                  </a:lnTo>
                  <a:lnTo>
                    <a:pt x="125996" y="20231"/>
                  </a:lnTo>
                  <a:lnTo>
                    <a:pt x="125996" y="5842"/>
                  </a:lnTo>
                  <a:close/>
                </a:path>
                <a:path w="326390" h="1277620">
                  <a:moveTo>
                    <a:pt x="225920" y="1257122"/>
                  </a:moveTo>
                  <a:lnTo>
                    <a:pt x="220091" y="1251292"/>
                  </a:lnTo>
                  <a:lnTo>
                    <a:pt x="212890" y="1251292"/>
                  </a:lnTo>
                  <a:lnTo>
                    <a:pt x="205689" y="1251292"/>
                  </a:lnTo>
                  <a:lnTo>
                    <a:pt x="199859" y="1257122"/>
                  </a:lnTo>
                  <a:lnTo>
                    <a:pt x="199859" y="1271524"/>
                  </a:lnTo>
                  <a:lnTo>
                    <a:pt x="205689" y="1277366"/>
                  </a:lnTo>
                  <a:lnTo>
                    <a:pt x="220091" y="1277366"/>
                  </a:lnTo>
                  <a:lnTo>
                    <a:pt x="225920" y="1271524"/>
                  </a:lnTo>
                  <a:lnTo>
                    <a:pt x="225920" y="1257122"/>
                  </a:lnTo>
                  <a:close/>
                </a:path>
                <a:path w="326390" h="1277620">
                  <a:moveTo>
                    <a:pt x="225920" y="1152842"/>
                  </a:moveTo>
                  <a:lnTo>
                    <a:pt x="220091" y="1147013"/>
                  </a:lnTo>
                  <a:lnTo>
                    <a:pt x="212890" y="1147013"/>
                  </a:lnTo>
                  <a:lnTo>
                    <a:pt x="205689" y="1147013"/>
                  </a:lnTo>
                  <a:lnTo>
                    <a:pt x="199859" y="1152842"/>
                  </a:lnTo>
                  <a:lnTo>
                    <a:pt x="199859" y="1167244"/>
                  </a:lnTo>
                  <a:lnTo>
                    <a:pt x="205689" y="1173086"/>
                  </a:lnTo>
                  <a:lnTo>
                    <a:pt x="220091" y="1173086"/>
                  </a:lnTo>
                  <a:lnTo>
                    <a:pt x="225920" y="1167244"/>
                  </a:lnTo>
                  <a:lnTo>
                    <a:pt x="225920" y="1152842"/>
                  </a:lnTo>
                  <a:close/>
                </a:path>
                <a:path w="326390" h="1277620">
                  <a:moveTo>
                    <a:pt x="225920" y="1048588"/>
                  </a:moveTo>
                  <a:lnTo>
                    <a:pt x="220091" y="1042746"/>
                  </a:lnTo>
                  <a:lnTo>
                    <a:pt x="212890" y="1042746"/>
                  </a:lnTo>
                  <a:lnTo>
                    <a:pt x="205689" y="1042746"/>
                  </a:lnTo>
                  <a:lnTo>
                    <a:pt x="199859" y="1048588"/>
                  </a:lnTo>
                  <a:lnTo>
                    <a:pt x="199859" y="1062977"/>
                  </a:lnTo>
                  <a:lnTo>
                    <a:pt x="205689" y="1068819"/>
                  </a:lnTo>
                  <a:lnTo>
                    <a:pt x="220091" y="1068819"/>
                  </a:lnTo>
                  <a:lnTo>
                    <a:pt x="225920" y="1062977"/>
                  </a:lnTo>
                  <a:lnTo>
                    <a:pt x="225920" y="1048588"/>
                  </a:lnTo>
                  <a:close/>
                </a:path>
                <a:path w="326390" h="1277620">
                  <a:moveTo>
                    <a:pt x="225920" y="944295"/>
                  </a:moveTo>
                  <a:lnTo>
                    <a:pt x="220091" y="938466"/>
                  </a:lnTo>
                  <a:lnTo>
                    <a:pt x="212890" y="938466"/>
                  </a:lnTo>
                  <a:lnTo>
                    <a:pt x="205689" y="938466"/>
                  </a:lnTo>
                  <a:lnTo>
                    <a:pt x="199859" y="944295"/>
                  </a:lnTo>
                  <a:lnTo>
                    <a:pt x="199859" y="958697"/>
                  </a:lnTo>
                  <a:lnTo>
                    <a:pt x="205689" y="964539"/>
                  </a:lnTo>
                  <a:lnTo>
                    <a:pt x="220091" y="964539"/>
                  </a:lnTo>
                  <a:lnTo>
                    <a:pt x="225920" y="958697"/>
                  </a:lnTo>
                  <a:lnTo>
                    <a:pt x="225920" y="944295"/>
                  </a:lnTo>
                  <a:close/>
                </a:path>
                <a:path w="326390" h="1277620">
                  <a:moveTo>
                    <a:pt x="225920" y="840041"/>
                  </a:moveTo>
                  <a:lnTo>
                    <a:pt x="220091" y="834199"/>
                  </a:lnTo>
                  <a:lnTo>
                    <a:pt x="212890" y="834199"/>
                  </a:lnTo>
                  <a:lnTo>
                    <a:pt x="205689" y="834199"/>
                  </a:lnTo>
                  <a:lnTo>
                    <a:pt x="199859" y="840041"/>
                  </a:lnTo>
                  <a:lnTo>
                    <a:pt x="199859" y="854430"/>
                  </a:lnTo>
                  <a:lnTo>
                    <a:pt x="205689" y="860272"/>
                  </a:lnTo>
                  <a:lnTo>
                    <a:pt x="220091" y="860272"/>
                  </a:lnTo>
                  <a:lnTo>
                    <a:pt x="225920" y="854430"/>
                  </a:lnTo>
                  <a:lnTo>
                    <a:pt x="225920" y="840041"/>
                  </a:lnTo>
                  <a:close/>
                </a:path>
                <a:path w="326390" h="1277620">
                  <a:moveTo>
                    <a:pt x="225920" y="735749"/>
                  </a:moveTo>
                  <a:lnTo>
                    <a:pt x="220091" y="729919"/>
                  </a:lnTo>
                  <a:lnTo>
                    <a:pt x="212890" y="729919"/>
                  </a:lnTo>
                  <a:lnTo>
                    <a:pt x="205689" y="729919"/>
                  </a:lnTo>
                  <a:lnTo>
                    <a:pt x="199859" y="735749"/>
                  </a:lnTo>
                  <a:lnTo>
                    <a:pt x="199859" y="750150"/>
                  </a:lnTo>
                  <a:lnTo>
                    <a:pt x="205689" y="755992"/>
                  </a:lnTo>
                  <a:lnTo>
                    <a:pt x="220091" y="755992"/>
                  </a:lnTo>
                  <a:lnTo>
                    <a:pt x="225920" y="750150"/>
                  </a:lnTo>
                  <a:lnTo>
                    <a:pt x="225920" y="735749"/>
                  </a:lnTo>
                  <a:close/>
                </a:path>
                <a:path w="326390" h="1277620">
                  <a:moveTo>
                    <a:pt x="225920" y="631494"/>
                  </a:moveTo>
                  <a:lnTo>
                    <a:pt x="220091" y="625652"/>
                  </a:lnTo>
                  <a:lnTo>
                    <a:pt x="212890" y="625652"/>
                  </a:lnTo>
                  <a:lnTo>
                    <a:pt x="205689" y="625652"/>
                  </a:lnTo>
                  <a:lnTo>
                    <a:pt x="199859" y="631494"/>
                  </a:lnTo>
                  <a:lnTo>
                    <a:pt x="199859" y="645883"/>
                  </a:lnTo>
                  <a:lnTo>
                    <a:pt x="205689" y="651725"/>
                  </a:lnTo>
                  <a:lnTo>
                    <a:pt x="220091" y="651725"/>
                  </a:lnTo>
                  <a:lnTo>
                    <a:pt x="225920" y="645883"/>
                  </a:lnTo>
                  <a:lnTo>
                    <a:pt x="225920" y="631494"/>
                  </a:lnTo>
                  <a:close/>
                </a:path>
                <a:path w="326390" h="1277620">
                  <a:moveTo>
                    <a:pt x="225920" y="527202"/>
                  </a:moveTo>
                  <a:lnTo>
                    <a:pt x="220091" y="521373"/>
                  </a:lnTo>
                  <a:lnTo>
                    <a:pt x="212890" y="521373"/>
                  </a:lnTo>
                  <a:lnTo>
                    <a:pt x="205689" y="521373"/>
                  </a:lnTo>
                  <a:lnTo>
                    <a:pt x="199859" y="527202"/>
                  </a:lnTo>
                  <a:lnTo>
                    <a:pt x="199859" y="541604"/>
                  </a:lnTo>
                  <a:lnTo>
                    <a:pt x="205689" y="547446"/>
                  </a:lnTo>
                  <a:lnTo>
                    <a:pt x="220091" y="547446"/>
                  </a:lnTo>
                  <a:lnTo>
                    <a:pt x="225920" y="541604"/>
                  </a:lnTo>
                  <a:lnTo>
                    <a:pt x="225920" y="527202"/>
                  </a:lnTo>
                  <a:close/>
                </a:path>
                <a:path w="326390" h="1277620">
                  <a:moveTo>
                    <a:pt x="225920" y="422948"/>
                  </a:moveTo>
                  <a:lnTo>
                    <a:pt x="220091" y="417106"/>
                  </a:lnTo>
                  <a:lnTo>
                    <a:pt x="212890" y="417106"/>
                  </a:lnTo>
                  <a:lnTo>
                    <a:pt x="205689" y="417106"/>
                  </a:lnTo>
                  <a:lnTo>
                    <a:pt x="199859" y="422948"/>
                  </a:lnTo>
                  <a:lnTo>
                    <a:pt x="199859" y="437337"/>
                  </a:lnTo>
                  <a:lnTo>
                    <a:pt x="205689" y="443179"/>
                  </a:lnTo>
                  <a:lnTo>
                    <a:pt x="220091" y="443179"/>
                  </a:lnTo>
                  <a:lnTo>
                    <a:pt x="225920" y="437337"/>
                  </a:lnTo>
                  <a:lnTo>
                    <a:pt x="225920" y="422948"/>
                  </a:lnTo>
                  <a:close/>
                </a:path>
                <a:path w="326390" h="1277620">
                  <a:moveTo>
                    <a:pt x="225920" y="318655"/>
                  </a:moveTo>
                  <a:lnTo>
                    <a:pt x="220091" y="312826"/>
                  </a:lnTo>
                  <a:lnTo>
                    <a:pt x="212890" y="312826"/>
                  </a:lnTo>
                  <a:lnTo>
                    <a:pt x="205689" y="312826"/>
                  </a:lnTo>
                  <a:lnTo>
                    <a:pt x="199859" y="318655"/>
                  </a:lnTo>
                  <a:lnTo>
                    <a:pt x="199859" y="333057"/>
                  </a:lnTo>
                  <a:lnTo>
                    <a:pt x="205689" y="338899"/>
                  </a:lnTo>
                  <a:lnTo>
                    <a:pt x="220091" y="338899"/>
                  </a:lnTo>
                  <a:lnTo>
                    <a:pt x="225920" y="333057"/>
                  </a:lnTo>
                  <a:lnTo>
                    <a:pt x="225920" y="318655"/>
                  </a:lnTo>
                  <a:close/>
                </a:path>
                <a:path w="326390" h="1277620">
                  <a:moveTo>
                    <a:pt x="225920" y="214401"/>
                  </a:moveTo>
                  <a:lnTo>
                    <a:pt x="220091" y="208559"/>
                  </a:lnTo>
                  <a:lnTo>
                    <a:pt x="212890" y="208559"/>
                  </a:lnTo>
                  <a:lnTo>
                    <a:pt x="205689" y="208559"/>
                  </a:lnTo>
                  <a:lnTo>
                    <a:pt x="199859" y="214401"/>
                  </a:lnTo>
                  <a:lnTo>
                    <a:pt x="199859" y="228790"/>
                  </a:lnTo>
                  <a:lnTo>
                    <a:pt x="205689" y="234632"/>
                  </a:lnTo>
                  <a:lnTo>
                    <a:pt x="220091" y="234632"/>
                  </a:lnTo>
                  <a:lnTo>
                    <a:pt x="225920" y="228790"/>
                  </a:lnTo>
                  <a:lnTo>
                    <a:pt x="225920" y="214401"/>
                  </a:lnTo>
                  <a:close/>
                </a:path>
                <a:path w="326390" h="1277620">
                  <a:moveTo>
                    <a:pt x="225920" y="110121"/>
                  </a:moveTo>
                  <a:lnTo>
                    <a:pt x="220091" y="104279"/>
                  </a:lnTo>
                  <a:lnTo>
                    <a:pt x="212890" y="104279"/>
                  </a:lnTo>
                  <a:lnTo>
                    <a:pt x="205689" y="104279"/>
                  </a:lnTo>
                  <a:lnTo>
                    <a:pt x="199859" y="110121"/>
                  </a:lnTo>
                  <a:lnTo>
                    <a:pt x="199859" y="124510"/>
                  </a:lnTo>
                  <a:lnTo>
                    <a:pt x="205689" y="130352"/>
                  </a:lnTo>
                  <a:lnTo>
                    <a:pt x="220091" y="130352"/>
                  </a:lnTo>
                  <a:lnTo>
                    <a:pt x="225920" y="124510"/>
                  </a:lnTo>
                  <a:lnTo>
                    <a:pt x="225920" y="110121"/>
                  </a:lnTo>
                  <a:close/>
                </a:path>
                <a:path w="326390" h="1277620">
                  <a:moveTo>
                    <a:pt x="225920" y="5842"/>
                  </a:moveTo>
                  <a:lnTo>
                    <a:pt x="220091" y="0"/>
                  </a:lnTo>
                  <a:lnTo>
                    <a:pt x="212890" y="0"/>
                  </a:lnTo>
                  <a:lnTo>
                    <a:pt x="205689" y="0"/>
                  </a:lnTo>
                  <a:lnTo>
                    <a:pt x="199859" y="5842"/>
                  </a:lnTo>
                  <a:lnTo>
                    <a:pt x="199859" y="20231"/>
                  </a:lnTo>
                  <a:lnTo>
                    <a:pt x="205689" y="26073"/>
                  </a:lnTo>
                  <a:lnTo>
                    <a:pt x="220091" y="26073"/>
                  </a:lnTo>
                  <a:lnTo>
                    <a:pt x="225920" y="20231"/>
                  </a:lnTo>
                  <a:lnTo>
                    <a:pt x="225920" y="5842"/>
                  </a:lnTo>
                  <a:close/>
                </a:path>
                <a:path w="326390" h="1277620">
                  <a:moveTo>
                    <a:pt x="325843" y="1257122"/>
                  </a:moveTo>
                  <a:lnTo>
                    <a:pt x="320014" y="1251292"/>
                  </a:lnTo>
                  <a:lnTo>
                    <a:pt x="312813" y="1251292"/>
                  </a:lnTo>
                  <a:lnTo>
                    <a:pt x="305612" y="1251292"/>
                  </a:lnTo>
                  <a:lnTo>
                    <a:pt x="299783" y="1257122"/>
                  </a:lnTo>
                  <a:lnTo>
                    <a:pt x="299783" y="1271524"/>
                  </a:lnTo>
                  <a:lnTo>
                    <a:pt x="305612" y="1277366"/>
                  </a:lnTo>
                  <a:lnTo>
                    <a:pt x="320014" y="1277366"/>
                  </a:lnTo>
                  <a:lnTo>
                    <a:pt x="325843" y="1271524"/>
                  </a:lnTo>
                  <a:lnTo>
                    <a:pt x="325843" y="1257122"/>
                  </a:lnTo>
                  <a:close/>
                </a:path>
                <a:path w="326390" h="1277620">
                  <a:moveTo>
                    <a:pt x="325843" y="1152842"/>
                  </a:moveTo>
                  <a:lnTo>
                    <a:pt x="320014" y="1147013"/>
                  </a:lnTo>
                  <a:lnTo>
                    <a:pt x="312813" y="1147013"/>
                  </a:lnTo>
                  <a:lnTo>
                    <a:pt x="305612" y="1147013"/>
                  </a:lnTo>
                  <a:lnTo>
                    <a:pt x="299783" y="1152842"/>
                  </a:lnTo>
                  <a:lnTo>
                    <a:pt x="299783" y="1167244"/>
                  </a:lnTo>
                  <a:lnTo>
                    <a:pt x="305612" y="1173086"/>
                  </a:lnTo>
                  <a:lnTo>
                    <a:pt x="320014" y="1173086"/>
                  </a:lnTo>
                  <a:lnTo>
                    <a:pt x="325843" y="1167244"/>
                  </a:lnTo>
                  <a:lnTo>
                    <a:pt x="325843" y="1152842"/>
                  </a:lnTo>
                  <a:close/>
                </a:path>
                <a:path w="326390" h="1277620">
                  <a:moveTo>
                    <a:pt x="325843" y="1048588"/>
                  </a:moveTo>
                  <a:lnTo>
                    <a:pt x="320014" y="1042746"/>
                  </a:lnTo>
                  <a:lnTo>
                    <a:pt x="312813" y="1042746"/>
                  </a:lnTo>
                  <a:lnTo>
                    <a:pt x="305612" y="1042746"/>
                  </a:lnTo>
                  <a:lnTo>
                    <a:pt x="299783" y="1048588"/>
                  </a:lnTo>
                  <a:lnTo>
                    <a:pt x="299783" y="1062977"/>
                  </a:lnTo>
                  <a:lnTo>
                    <a:pt x="305612" y="1068819"/>
                  </a:lnTo>
                  <a:lnTo>
                    <a:pt x="320014" y="1068819"/>
                  </a:lnTo>
                  <a:lnTo>
                    <a:pt x="325843" y="1062977"/>
                  </a:lnTo>
                  <a:lnTo>
                    <a:pt x="325843" y="1048588"/>
                  </a:lnTo>
                  <a:close/>
                </a:path>
                <a:path w="326390" h="1277620">
                  <a:moveTo>
                    <a:pt x="325843" y="944295"/>
                  </a:moveTo>
                  <a:lnTo>
                    <a:pt x="320014" y="938466"/>
                  </a:lnTo>
                  <a:lnTo>
                    <a:pt x="312813" y="938466"/>
                  </a:lnTo>
                  <a:lnTo>
                    <a:pt x="305612" y="938466"/>
                  </a:lnTo>
                  <a:lnTo>
                    <a:pt x="299783" y="944295"/>
                  </a:lnTo>
                  <a:lnTo>
                    <a:pt x="299783" y="958697"/>
                  </a:lnTo>
                  <a:lnTo>
                    <a:pt x="305612" y="964539"/>
                  </a:lnTo>
                  <a:lnTo>
                    <a:pt x="320014" y="964539"/>
                  </a:lnTo>
                  <a:lnTo>
                    <a:pt x="325843" y="958697"/>
                  </a:lnTo>
                  <a:lnTo>
                    <a:pt x="325843" y="944295"/>
                  </a:lnTo>
                  <a:close/>
                </a:path>
                <a:path w="326390" h="1277620">
                  <a:moveTo>
                    <a:pt x="325843" y="840041"/>
                  </a:moveTo>
                  <a:lnTo>
                    <a:pt x="320014" y="834199"/>
                  </a:lnTo>
                  <a:lnTo>
                    <a:pt x="312813" y="834199"/>
                  </a:lnTo>
                  <a:lnTo>
                    <a:pt x="305612" y="834199"/>
                  </a:lnTo>
                  <a:lnTo>
                    <a:pt x="299783" y="840041"/>
                  </a:lnTo>
                  <a:lnTo>
                    <a:pt x="299783" y="854430"/>
                  </a:lnTo>
                  <a:lnTo>
                    <a:pt x="305612" y="860272"/>
                  </a:lnTo>
                  <a:lnTo>
                    <a:pt x="320014" y="860272"/>
                  </a:lnTo>
                  <a:lnTo>
                    <a:pt x="325843" y="854430"/>
                  </a:lnTo>
                  <a:lnTo>
                    <a:pt x="325843" y="840041"/>
                  </a:lnTo>
                  <a:close/>
                </a:path>
                <a:path w="326390" h="1277620">
                  <a:moveTo>
                    <a:pt x="325843" y="735749"/>
                  </a:moveTo>
                  <a:lnTo>
                    <a:pt x="320014" y="729919"/>
                  </a:lnTo>
                  <a:lnTo>
                    <a:pt x="312813" y="729919"/>
                  </a:lnTo>
                  <a:lnTo>
                    <a:pt x="305612" y="729919"/>
                  </a:lnTo>
                  <a:lnTo>
                    <a:pt x="299783" y="735749"/>
                  </a:lnTo>
                  <a:lnTo>
                    <a:pt x="299783" y="750150"/>
                  </a:lnTo>
                  <a:lnTo>
                    <a:pt x="305612" y="755992"/>
                  </a:lnTo>
                  <a:lnTo>
                    <a:pt x="320014" y="755992"/>
                  </a:lnTo>
                  <a:lnTo>
                    <a:pt x="325843" y="750150"/>
                  </a:lnTo>
                  <a:lnTo>
                    <a:pt x="325843" y="735749"/>
                  </a:lnTo>
                  <a:close/>
                </a:path>
                <a:path w="326390" h="1277620">
                  <a:moveTo>
                    <a:pt x="325843" y="631494"/>
                  </a:moveTo>
                  <a:lnTo>
                    <a:pt x="320014" y="625652"/>
                  </a:lnTo>
                  <a:lnTo>
                    <a:pt x="312813" y="625652"/>
                  </a:lnTo>
                  <a:lnTo>
                    <a:pt x="305612" y="625652"/>
                  </a:lnTo>
                  <a:lnTo>
                    <a:pt x="299783" y="631494"/>
                  </a:lnTo>
                  <a:lnTo>
                    <a:pt x="299783" y="645883"/>
                  </a:lnTo>
                  <a:lnTo>
                    <a:pt x="305612" y="651725"/>
                  </a:lnTo>
                  <a:lnTo>
                    <a:pt x="320014" y="651725"/>
                  </a:lnTo>
                  <a:lnTo>
                    <a:pt x="325843" y="645883"/>
                  </a:lnTo>
                  <a:lnTo>
                    <a:pt x="325843" y="631494"/>
                  </a:lnTo>
                  <a:close/>
                </a:path>
                <a:path w="326390" h="1277620">
                  <a:moveTo>
                    <a:pt x="325843" y="527202"/>
                  </a:moveTo>
                  <a:lnTo>
                    <a:pt x="320014" y="521373"/>
                  </a:lnTo>
                  <a:lnTo>
                    <a:pt x="312813" y="521373"/>
                  </a:lnTo>
                  <a:lnTo>
                    <a:pt x="305612" y="521373"/>
                  </a:lnTo>
                  <a:lnTo>
                    <a:pt x="299783" y="527202"/>
                  </a:lnTo>
                  <a:lnTo>
                    <a:pt x="299783" y="541604"/>
                  </a:lnTo>
                  <a:lnTo>
                    <a:pt x="305612" y="547446"/>
                  </a:lnTo>
                  <a:lnTo>
                    <a:pt x="320014" y="547446"/>
                  </a:lnTo>
                  <a:lnTo>
                    <a:pt x="325843" y="541604"/>
                  </a:lnTo>
                  <a:lnTo>
                    <a:pt x="325843" y="527202"/>
                  </a:lnTo>
                  <a:close/>
                </a:path>
                <a:path w="326390" h="1277620">
                  <a:moveTo>
                    <a:pt x="325843" y="422948"/>
                  </a:moveTo>
                  <a:lnTo>
                    <a:pt x="320014" y="417106"/>
                  </a:lnTo>
                  <a:lnTo>
                    <a:pt x="312813" y="417106"/>
                  </a:lnTo>
                  <a:lnTo>
                    <a:pt x="305612" y="417106"/>
                  </a:lnTo>
                  <a:lnTo>
                    <a:pt x="299783" y="422948"/>
                  </a:lnTo>
                  <a:lnTo>
                    <a:pt x="299783" y="437337"/>
                  </a:lnTo>
                  <a:lnTo>
                    <a:pt x="305612" y="443179"/>
                  </a:lnTo>
                  <a:lnTo>
                    <a:pt x="320014" y="443179"/>
                  </a:lnTo>
                  <a:lnTo>
                    <a:pt x="325843" y="437337"/>
                  </a:lnTo>
                  <a:lnTo>
                    <a:pt x="325843" y="422948"/>
                  </a:lnTo>
                  <a:close/>
                </a:path>
                <a:path w="326390" h="1277620">
                  <a:moveTo>
                    <a:pt x="325843" y="318655"/>
                  </a:moveTo>
                  <a:lnTo>
                    <a:pt x="320014" y="312826"/>
                  </a:lnTo>
                  <a:lnTo>
                    <a:pt x="312813" y="312826"/>
                  </a:lnTo>
                  <a:lnTo>
                    <a:pt x="305612" y="312826"/>
                  </a:lnTo>
                  <a:lnTo>
                    <a:pt x="299783" y="318655"/>
                  </a:lnTo>
                  <a:lnTo>
                    <a:pt x="299783" y="333057"/>
                  </a:lnTo>
                  <a:lnTo>
                    <a:pt x="305612" y="338899"/>
                  </a:lnTo>
                  <a:lnTo>
                    <a:pt x="320014" y="338899"/>
                  </a:lnTo>
                  <a:lnTo>
                    <a:pt x="325843" y="333057"/>
                  </a:lnTo>
                  <a:lnTo>
                    <a:pt x="325843" y="318655"/>
                  </a:lnTo>
                  <a:close/>
                </a:path>
                <a:path w="326390" h="1277620">
                  <a:moveTo>
                    <a:pt x="325843" y="214401"/>
                  </a:moveTo>
                  <a:lnTo>
                    <a:pt x="320014" y="208559"/>
                  </a:lnTo>
                  <a:lnTo>
                    <a:pt x="312813" y="208559"/>
                  </a:lnTo>
                  <a:lnTo>
                    <a:pt x="305612" y="208559"/>
                  </a:lnTo>
                  <a:lnTo>
                    <a:pt x="299783" y="214401"/>
                  </a:lnTo>
                  <a:lnTo>
                    <a:pt x="299783" y="228790"/>
                  </a:lnTo>
                  <a:lnTo>
                    <a:pt x="305612" y="234632"/>
                  </a:lnTo>
                  <a:lnTo>
                    <a:pt x="320014" y="234632"/>
                  </a:lnTo>
                  <a:lnTo>
                    <a:pt x="325843" y="228790"/>
                  </a:lnTo>
                  <a:lnTo>
                    <a:pt x="325843" y="214401"/>
                  </a:lnTo>
                  <a:close/>
                </a:path>
                <a:path w="326390" h="1277620">
                  <a:moveTo>
                    <a:pt x="325843" y="110121"/>
                  </a:moveTo>
                  <a:lnTo>
                    <a:pt x="320014" y="104279"/>
                  </a:lnTo>
                  <a:lnTo>
                    <a:pt x="312813" y="104279"/>
                  </a:lnTo>
                  <a:lnTo>
                    <a:pt x="305612" y="104279"/>
                  </a:lnTo>
                  <a:lnTo>
                    <a:pt x="299783" y="110121"/>
                  </a:lnTo>
                  <a:lnTo>
                    <a:pt x="299783" y="124510"/>
                  </a:lnTo>
                  <a:lnTo>
                    <a:pt x="305612" y="130352"/>
                  </a:lnTo>
                  <a:lnTo>
                    <a:pt x="320014" y="130352"/>
                  </a:lnTo>
                  <a:lnTo>
                    <a:pt x="325843" y="124510"/>
                  </a:lnTo>
                  <a:lnTo>
                    <a:pt x="325843" y="110121"/>
                  </a:lnTo>
                  <a:close/>
                </a:path>
                <a:path w="326390" h="1277620">
                  <a:moveTo>
                    <a:pt x="325843" y="5842"/>
                  </a:moveTo>
                  <a:lnTo>
                    <a:pt x="320014" y="0"/>
                  </a:lnTo>
                  <a:lnTo>
                    <a:pt x="312813" y="0"/>
                  </a:lnTo>
                  <a:lnTo>
                    <a:pt x="305612" y="0"/>
                  </a:lnTo>
                  <a:lnTo>
                    <a:pt x="299783" y="5842"/>
                  </a:lnTo>
                  <a:lnTo>
                    <a:pt x="299783" y="20231"/>
                  </a:lnTo>
                  <a:lnTo>
                    <a:pt x="305612" y="26073"/>
                  </a:lnTo>
                  <a:lnTo>
                    <a:pt x="320014" y="26073"/>
                  </a:lnTo>
                  <a:lnTo>
                    <a:pt x="325843" y="20231"/>
                  </a:lnTo>
                  <a:lnTo>
                    <a:pt x="325843" y="5842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5"/>
          <p:cNvGrpSpPr/>
          <p:nvPr userDrawn="1"/>
        </p:nvGrpSpPr>
        <p:grpSpPr>
          <a:xfrm>
            <a:off x="270481" y="6302825"/>
            <a:ext cx="314405" cy="341378"/>
            <a:chOff x="254005" y="6092205"/>
            <a:chExt cx="495934" cy="538480"/>
          </a:xfrm>
        </p:grpSpPr>
        <p:sp>
          <p:nvSpPr>
            <p:cNvPr id="28" name="object 6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30" name="object 8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9"/>
          <p:cNvSpPr txBox="1"/>
          <p:nvPr userDrawn="1"/>
        </p:nvSpPr>
        <p:spPr>
          <a:xfrm>
            <a:off x="753757" y="6382464"/>
            <a:ext cx="337057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lv-LV" sz="1100" i="1" spc="-5" dirty="0" err="1" smtClean="0">
                <a:solidFill>
                  <a:srgbClr val="0057B8"/>
                </a:solidFill>
                <a:latin typeface="Libre Baskerville"/>
                <a:cs typeface="Libre Baskerville"/>
              </a:rPr>
              <a:t>BlueOrange</a:t>
            </a:r>
            <a:r>
              <a:rPr lang="lv-LV" sz="1100" i="1" spc="-5" dirty="0" smtClean="0">
                <a:solidFill>
                  <a:srgbClr val="0057B8"/>
                </a:solidFill>
                <a:latin typeface="Libre Baskerville"/>
                <a:cs typeface="Libre Baskerville"/>
              </a:rPr>
              <a:t> </a:t>
            </a:r>
            <a:r>
              <a:rPr lang="lv-LV" sz="1100" i="1" spc="-5" dirty="0" err="1" smtClean="0">
                <a:solidFill>
                  <a:srgbClr val="0057B8"/>
                </a:solidFill>
                <a:latin typeface="Libre Baskerville"/>
                <a:cs typeface="Libre Baskerville"/>
              </a:rPr>
              <a:t>Bank</a:t>
            </a:r>
            <a:endParaRPr lang="lv-LV" sz="1100" dirty="0">
              <a:solidFill>
                <a:srgbClr val="0057B8"/>
              </a:solidFill>
              <a:latin typeface="Gilroy-Medium"/>
              <a:cs typeface="Gilroy-Medium"/>
            </a:endParaRPr>
          </a:p>
        </p:txBody>
      </p:sp>
    </p:spTree>
    <p:extLst>
      <p:ext uri="{BB962C8B-B14F-4D97-AF65-F5344CB8AC3E}">
        <p14:creationId xmlns:p14="http://schemas.microsoft.com/office/powerpoint/2010/main" val="1743046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01 Section">
    <p:bg>
      <p:bgPr>
        <a:solidFill>
          <a:srgbClr val="0057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2429786"/>
            <a:ext cx="3864872" cy="323288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553730" y="3632200"/>
            <a:ext cx="8800070" cy="1949450"/>
          </a:xfrm>
        </p:spPr>
        <p:txBody>
          <a:bodyPr/>
          <a:lstStyle>
            <a:lvl1pPr>
              <a:defRPr sz="4200">
                <a:solidFill>
                  <a:schemeClr val="bg1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lv-LV" dirty="0" err="1" smtClean="0"/>
              <a:t>Title</a:t>
            </a:r>
            <a:endParaRPr lang="lv-LV" dirty="0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11847492" y="762000"/>
            <a:ext cx="326455" cy="1486500"/>
            <a:chOff x="11847492" y="762000"/>
            <a:chExt cx="326455" cy="1486500"/>
          </a:xfrm>
        </p:grpSpPr>
        <p:sp>
          <p:nvSpPr>
            <p:cNvPr id="32" name="object 8"/>
            <p:cNvSpPr/>
            <p:nvPr/>
          </p:nvSpPr>
          <p:spPr>
            <a:xfrm>
              <a:off x="118474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9"/>
            <p:cNvSpPr/>
            <p:nvPr/>
          </p:nvSpPr>
          <p:spPr>
            <a:xfrm>
              <a:off x="118474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10"/>
            <p:cNvSpPr/>
            <p:nvPr/>
          </p:nvSpPr>
          <p:spPr>
            <a:xfrm>
              <a:off x="11847492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11"/>
            <p:cNvSpPr/>
            <p:nvPr/>
          </p:nvSpPr>
          <p:spPr>
            <a:xfrm>
              <a:off x="11847492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12"/>
            <p:cNvSpPr/>
            <p:nvPr/>
          </p:nvSpPr>
          <p:spPr>
            <a:xfrm>
              <a:off x="11847492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13"/>
            <p:cNvSpPr/>
            <p:nvPr/>
          </p:nvSpPr>
          <p:spPr>
            <a:xfrm>
              <a:off x="11847492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14"/>
            <p:cNvSpPr/>
            <p:nvPr/>
          </p:nvSpPr>
          <p:spPr>
            <a:xfrm>
              <a:off x="11847492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15"/>
            <p:cNvSpPr/>
            <p:nvPr/>
          </p:nvSpPr>
          <p:spPr>
            <a:xfrm>
              <a:off x="11847492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16"/>
            <p:cNvSpPr/>
            <p:nvPr/>
          </p:nvSpPr>
          <p:spPr>
            <a:xfrm>
              <a:off x="11847492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17"/>
            <p:cNvSpPr/>
            <p:nvPr/>
          </p:nvSpPr>
          <p:spPr>
            <a:xfrm>
              <a:off x="11847492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18"/>
            <p:cNvSpPr/>
            <p:nvPr/>
          </p:nvSpPr>
          <p:spPr>
            <a:xfrm>
              <a:off x="11847492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19"/>
            <p:cNvSpPr/>
            <p:nvPr/>
          </p:nvSpPr>
          <p:spPr>
            <a:xfrm>
              <a:off x="11847492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20"/>
            <p:cNvSpPr/>
            <p:nvPr/>
          </p:nvSpPr>
          <p:spPr>
            <a:xfrm>
              <a:off x="11847492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21"/>
            <p:cNvSpPr/>
            <p:nvPr/>
          </p:nvSpPr>
          <p:spPr>
            <a:xfrm>
              <a:off x="11847492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22"/>
            <p:cNvSpPr/>
            <p:nvPr/>
          </p:nvSpPr>
          <p:spPr>
            <a:xfrm>
              <a:off x="11847492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23"/>
            <p:cNvSpPr/>
            <p:nvPr/>
          </p:nvSpPr>
          <p:spPr>
            <a:xfrm>
              <a:off x="11947421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24"/>
            <p:cNvSpPr/>
            <p:nvPr/>
          </p:nvSpPr>
          <p:spPr>
            <a:xfrm>
              <a:off x="11947421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25"/>
            <p:cNvSpPr/>
            <p:nvPr/>
          </p:nvSpPr>
          <p:spPr>
            <a:xfrm>
              <a:off x="11947421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26"/>
            <p:cNvSpPr/>
            <p:nvPr/>
          </p:nvSpPr>
          <p:spPr>
            <a:xfrm>
              <a:off x="11947421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27"/>
            <p:cNvSpPr/>
            <p:nvPr/>
          </p:nvSpPr>
          <p:spPr>
            <a:xfrm>
              <a:off x="11947421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28"/>
            <p:cNvSpPr/>
            <p:nvPr/>
          </p:nvSpPr>
          <p:spPr>
            <a:xfrm>
              <a:off x="11947421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29"/>
            <p:cNvSpPr/>
            <p:nvPr/>
          </p:nvSpPr>
          <p:spPr>
            <a:xfrm>
              <a:off x="11947421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30"/>
            <p:cNvSpPr/>
            <p:nvPr/>
          </p:nvSpPr>
          <p:spPr>
            <a:xfrm>
              <a:off x="11947421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31"/>
            <p:cNvSpPr/>
            <p:nvPr/>
          </p:nvSpPr>
          <p:spPr>
            <a:xfrm>
              <a:off x="11947421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32"/>
            <p:cNvSpPr/>
            <p:nvPr/>
          </p:nvSpPr>
          <p:spPr>
            <a:xfrm>
              <a:off x="11947421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33"/>
            <p:cNvSpPr/>
            <p:nvPr/>
          </p:nvSpPr>
          <p:spPr>
            <a:xfrm>
              <a:off x="11947421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34"/>
            <p:cNvSpPr/>
            <p:nvPr/>
          </p:nvSpPr>
          <p:spPr>
            <a:xfrm>
              <a:off x="11947421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35"/>
            <p:cNvSpPr/>
            <p:nvPr/>
          </p:nvSpPr>
          <p:spPr>
            <a:xfrm>
              <a:off x="11947421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36"/>
            <p:cNvSpPr/>
            <p:nvPr/>
          </p:nvSpPr>
          <p:spPr>
            <a:xfrm>
              <a:off x="11947421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37"/>
            <p:cNvSpPr/>
            <p:nvPr/>
          </p:nvSpPr>
          <p:spPr>
            <a:xfrm>
              <a:off x="11947421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38"/>
            <p:cNvSpPr/>
            <p:nvPr/>
          </p:nvSpPr>
          <p:spPr>
            <a:xfrm>
              <a:off x="12047349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39"/>
            <p:cNvSpPr/>
            <p:nvPr/>
          </p:nvSpPr>
          <p:spPr>
            <a:xfrm>
              <a:off x="12047349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40"/>
            <p:cNvSpPr/>
            <p:nvPr/>
          </p:nvSpPr>
          <p:spPr>
            <a:xfrm>
              <a:off x="12047349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41"/>
            <p:cNvSpPr/>
            <p:nvPr/>
          </p:nvSpPr>
          <p:spPr>
            <a:xfrm>
              <a:off x="12047349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42"/>
            <p:cNvSpPr/>
            <p:nvPr/>
          </p:nvSpPr>
          <p:spPr>
            <a:xfrm>
              <a:off x="12047349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43"/>
            <p:cNvSpPr/>
            <p:nvPr/>
          </p:nvSpPr>
          <p:spPr>
            <a:xfrm>
              <a:off x="12047349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44"/>
            <p:cNvSpPr/>
            <p:nvPr/>
          </p:nvSpPr>
          <p:spPr>
            <a:xfrm>
              <a:off x="12047349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45"/>
            <p:cNvSpPr/>
            <p:nvPr/>
          </p:nvSpPr>
          <p:spPr>
            <a:xfrm>
              <a:off x="12047349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46"/>
            <p:cNvSpPr/>
            <p:nvPr/>
          </p:nvSpPr>
          <p:spPr>
            <a:xfrm>
              <a:off x="12047349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47"/>
            <p:cNvSpPr/>
            <p:nvPr/>
          </p:nvSpPr>
          <p:spPr>
            <a:xfrm>
              <a:off x="12047349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48"/>
            <p:cNvSpPr/>
            <p:nvPr/>
          </p:nvSpPr>
          <p:spPr>
            <a:xfrm>
              <a:off x="12047349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49"/>
            <p:cNvSpPr/>
            <p:nvPr/>
          </p:nvSpPr>
          <p:spPr>
            <a:xfrm>
              <a:off x="12047349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50"/>
            <p:cNvSpPr/>
            <p:nvPr/>
          </p:nvSpPr>
          <p:spPr>
            <a:xfrm>
              <a:off x="12047349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51"/>
            <p:cNvSpPr/>
            <p:nvPr/>
          </p:nvSpPr>
          <p:spPr>
            <a:xfrm>
              <a:off x="12047349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52"/>
            <p:cNvSpPr/>
            <p:nvPr/>
          </p:nvSpPr>
          <p:spPr>
            <a:xfrm>
              <a:off x="12047349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53"/>
            <p:cNvSpPr/>
            <p:nvPr/>
          </p:nvSpPr>
          <p:spPr>
            <a:xfrm>
              <a:off x="12147277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54"/>
            <p:cNvSpPr/>
            <p:nvPr/>
          </p:nvSpPr>
          <p:spPr>
            <a:xfrm>
              <a:off x="12147277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55"/>
            <p:cNvSpPr/>
            <p:nvPr/>
          </p:nvSpPr>
          <p:spPr>
            <a:xfrm>
              <a:off x="12147277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56"/>
            <p:cNvSpPr/>
            <p:nvPr/>
          </p:nvSpPr>
          <p:spPr>
            <a:xfrm>
              <a:off x="12147277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57"/>
            <p:cNvSpPr/>
            <p:nvPr/>
          </p:nvSpPr>
          <p:spPr>
            <a:xfrm>
              <a:off x="12147277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58"/>
            <p:cNvSpPr/>
            <p:nvPr/>
          </p:nvSpPr>
          <p:spPr>
            <a:xfrm>
              <a:off x="12147277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59"/>
            <p:cNvSpPr/>
            <p:nvPr/>
          </p:nvSpPr>
          <p:spPr>
            <a:xfrm>
              <a:off x="12147277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60"/>
            <p:cNvSpPr/>
            <p:nvPr/>
          </p:nvSpPr>
          <p:spPr>
            <a:xfrm>
              <a:off x="12147277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61"/>
            <p:cNvSpPr/>
            <p:nvPr/>
          </p:nvSpPr>
          <p:spPr>
            <a:xfrm>
              <a:off x="12147277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62"/>
            <p:cNvSpPr/>
            <p:nvPr/>
          </p:nvSpPr>
          <p:spPr>
            <a:xfrm>
              <a:off x="12147277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63"/>
            <p:cNvSpPr/>
            <p:nvPr/>
          </p:nvSpPr>
          <p:spPr>
            <a:xfrm>
              <a:off x="12147277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64"/>
            <p:cNvSpPr/>
            <p:nvPr/>
          </p:nvSpPr>
          <p:spPr>
            <a:xfrm>
              <a:off x="12147277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65"/>
            <p:cNvSpPr/>
            <p:nvPr/>
          </p:nvSpPr>
          <p:spPr>
            <a:xfrm>
              <a:off x="12147277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66"/>
            <p:cNvSpPr/>
            <p:nvPr/>
          </p:nvSpPr>
          <p:spPr>
            <a:xfrm>
              <a:off x="12147277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67"/>
            <p:cNvSpPr/>
            <p:nvPr/>
          </p:nvSpPr>
          <p:spPr>
            <a:xfrm>
              <a:off x="12147277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"/>
          <p:cNvSpPr txBox="1"/>
          <p:nvPr userDrawn="1"/>
        </p:nvSpPr>
        <p:spPr>
          <a:xfrm>
            <a:off x="747583" y="6382464"/>
            <a:ext cx="337057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lv-LV" sz="1100" i="1" spc="-5" dirty="0" err="1" smtClean="0">
                <a:solidFill>
                  <a:schemeClr val="bg1"/>
                </a:solidFill>
                <a:latin typeface="Libre Baskerville"/>
                <a:cs typeface="Libre Baskerville"/>
              </a:rPr>
              <a:t>BlueOrange</a:t>
            </a:r>
            <a:r>
              <a:rPr lang="lv-LV" sz="1100" i="1" spc="-5" dirty="0" smtClean="0">
                <a:solidFill>
                  <a:schemeClr val="bg1"/>
                </a:solidFill>
                <a:latin typeface="Libre Baskerville"/>
                <a:cs typeface="Libre Baskerville"/>
              </a:rPr>
              <a:t> </a:t>
            </a:r>
            <a:r>
              <a:rPr lang="lv-LV" sz="1100" i="1" spc="-5" dirty="0" err="1" smtClean="0">
                <a:solidFill>
                  <a:schemeClr val="bg1"/>
                </a:solidFill>
                <a:latin typeface="Libre Baskerville"/>
                <a:cs typeface="Libre Baskerville"/>
              </a:rPr>
              <a:t>Bank</a:t>
            </a:r>
            <a:endParaRPr lang="lv-LV" sz="1100" dirty="0">
              <a:solidFill>
                <a:schemeClr val="bg1"/>
              </a:solidFill>
              <a:latin typeface="Gilroy-Medium"/>
              <a:cs typeface="Gilroy-Medium"/>
            </a:endParaRPr>
          </a:p>
        </p:txBody>
      </p:sp>
      <p:grpSp>
        <p:nvGrpSpPr>
          <p:cNvPr id="94" name="object 4"/>
          <p:cNvGrpSpPr/>
          <p:nvPr userDrawn="1"/>
        </p:nvGrpSpPr>
        <p:grpSpPr>
          <a:xfrm>
            <a:off x="314842" y="6322914"/>
            <a:ext cx="288620" cy="313381"/>
            <a:chOff x="254005" y="6092205"/>
            <a:chExt cx="495934" cy="538480"/>
          </a:xfrm>
        </p:grpSpPr>
        <p:sp>
          <p:nvSpPr>
            <p:cNvPr id="95" name="object 5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97" name="object 7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08093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01 Section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2429786"/>
            <a:ext cx="3864872" cy="323288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553730" y="3632200"/>
            <a:ext cx="8800070" cy="1949450"/>
          </a:xfrm>
        </p:spPr>
        <p:txBody>
          <a:bodyPr/>
          <a:lstStyle>
            <a:lvl1pPr>
              <a:defRPr sz="4200">
                <a:solidFill>
                  <a:schemeClr val="bg1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lv-LV" dirty="0" err="1" smtClean="0"/>
              <a:t>Title</a:t>
            </a:r>
            <a:endParaRPr lang="lv-LV" dirty="0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11847492" y="762000"/>
            <a:ext cx="326455" cy="1486500"/>
            <a:chOff x="11847492" y="762000"/>
            <a:chExt cx="326455" cy="1486500"/>
          </a:xfrm>
        </p:grpSpPr>
        <p:sp>
          <p:nvSpPr>
            <p:cNvPr id="32" name="object 8"/>
            <p:cNvSpPr/>
            <p:nvPr/>
          </p:nvSpPr>
          <p:spPr>
            <a:xfrm>
              <a:off x="118474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9"/>
            <p:cNvSpPr/>
            <p:nvPr/>
          </p:nvSpPr>
          <p:spPr>
            <a:xfrm>
              <a:off x="118474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10"/>
            <p:cNvSpPr/>
            <p:nvPr/>
          </p:nvSpPr>
          <p:spPr>
            <a:xfrm>
              <a:off x="11847492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11"/>
            <p:cNvSpPr/>
            <p:nvPr/>
          </p:nvSpPr>
          <p:spPr>
            <a:xfrm>
              <a:off x="11847492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12"/>
            <p:cNvSpPr/>
            <p:nvPr/>
          </p:nvSpPr>
          <p:spPr>
            <a:xfrm>
              <a:off x="11847492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13"/>
            <p:cNvSpPr/>
            <p:nvPr/>
          </p:nvSpPr>
          <p:spPr>
            <a:xfrm>
              <a:off x="11847492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14"/>
            <p:cNvSpPr/>
            <p:nvPr/>
          </p:nvSpPr>
          <p:spPr>
            <a:xfrm>
              <a:off x="11847492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15"/>
            <p:cNvSpPr/>
            <p:nvPr/>
          </p:nvSpPr>
          <p:spPr>
            <a:xfrm>
              <a:off x="11847492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16"/>
            <p:cNvSpPr/>
            <p:nvPr/>
          </p:nvSpPr>
          <p:spPr>
            <a:xfrm>
              <a:off x="11847492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17"/>
            <p:cNvSpPr/>
            <p:nvPr/>
          </p:nvSpPr>
          <p:spPr>
            <a:xfrm>
              <a:off x="11847492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18"/>
            <p:cNvSpPr/>
            <p:nvPr/>
          </p:nvSpPr>
          <p:spPr>
            <a:xfrm>
              <a:off x="11847492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19"/>
            <p:cNvSpPr/>
            <p:nvPr/>
          </p:nvSpPr>
          <p:spPr>
            <a:xfrm>
              <a:off x="11847492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20"/>
            <p:cNvSpPr/>
            <p:nvPr/>
          </p:nvSpPr>
          <p:spPr>
            <a:xfrm>
              <a:off x="11847492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21"/>
            <p:cNvSpPr/>
            <p:nvPr/>
          </p:nvSpPr>
          <p:spPr>
            <a:xfrm>
              <a:off x="11847492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22"/>
            <p:cNvSpPr/>
            <p:nvPr/>
          </p:nvSpPr>
          <p:spPr>
            <a:xfrm>
              <a:off x="11847492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23"/>
            <p:cNvSpPr/>
            <p:nvPr/>
          </p:nvSpPr>
          <p:spPr>
            <a:xfrm>
              <a:off x="11947421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24"/>
            <p:cNvSpPr/>
            <p:nvPr/>
          </p:nvSpPr>
          <p:spPr>
            <a:xfrm>
              <a:off x="11947421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25"/>
            <p:cNvSpPr/>
            <p:nvPr/>
          </p:nvSpPr>
          <p:spPr>
            <a:xfrm>
              <a:off x="11947421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26"/>
            <p:cNvSpPr/>
            <p:nvPr/>
          </p:nvSpPr>
          <p:spPr>
            <a:xfrm>
              <a:off x="11947421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27"/>
            <p:cNvSpPr/>
            <p:nvPr/>
          </p:nvSpPr>
          <p:spPr>
            <a:xfrm>
              <a:off x="11947421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28"/>
            <p:cNvSpPr/>
            <p:nvPr/>
          </p:nvSpPr>
          <p:spPr>
            <a:xfrm>
              <a:off x="11947421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29"/>
            <p:cNvSpPr/>
            <p:nvPr/>
          </p:nvSpPr>
          <p:spPr>
            <a:xfrm>
              <a:off x="11947421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30"/>
            <p:cNvSpPr/>
            <p:nvPr/>
          </p:nvSpPr>
          <p:spPr>
            <a:xfrm>
              <a:off x="11947421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31"/>
            <p:cNvSpPr/>
            <p:nvPr/>
          </p:nvSpPr>
          <p:spPr>
            <a:xfrm>
              <a:off x="11947421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32"/>
            <p:cNvSpPr/>
            <p:nvPr/>
          </p:nvSpPr>
          <p:spPr>
            <a:xfrm>
              <a:off x="11947421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33"/>
            <p:cNvSpPr/>
            <p:nvPr/>
          </p:nvSpPr>
          <p:spPr>
            <a:xfrm>
              <a:off x="11947421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34"/>
            <p:cNvSpPr/>
            <p:nvPr/>
          </p:nvSpPr>
          <p:spPr>
            <a:xfrm>
              <a:off x="11947421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35"/>
            <p:cNvSpPr/>
            <p:nvPr/>
          </p:nvSpPr>
          <p:spPr>
            <a:xfrm>
              <a:off x="11947421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36"/>
            <p:cNvSpPr/>
            <p:nvPr/>
          </p:nvSpPr>
          <p:spPr>
            <a:xfrm>
              <a:off x="11947421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37"/>
            <p:cNvSpPr/>
            <p:nvPr/>
          </p:nvSpPr>
          <p:spPr>
            <a:xfrm>
              <a:off x="11947421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38"/>
            <p:cNvSpPr/>
            <p:nvPr/>
          </p:nvSpPr>
          <p:spPr>
            <a:xfrm>
              <a:off x="12047349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39"/>
            <p:cNvSpPr/>
            <p:nvPr/>
          </p:nvSpPr>
          <p:spPr>
            <a:xfrm>
              <a:off x="12047349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40"/>
            <p:cNvSpPr/>
            <p:nvPr/>
          </p:nvSpPr>
          <p:spPr>
            <a:xfrm>
              <a:off x="12047349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41"/>
            <p:cNvSpPr/>
            <p:nvPr/>
          </p:nvSpPr>
          <p:spPr>
            <a:xfrm>
              <a:off x="12047349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42"/>
            <p:cNvSpPr/>
            <p:nvPr/>
          </p:nvSpPr>
          <p:spPr>
            <a:xfrm>
              <a:off x="12047349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43"/>
            <p:cNvSpPr/>
            <p:nvPr/>
          </p:nvSpPr>
          <p:spPr>
            <a:xfrm>
              <a:off x="12047349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44"/>
            <p:cNvSpPr/>
            <p:nvPr/>
          </p:nvSpPr>
          <p:spPr>
            <a:xfrm>
              <a:off x="12047349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45"/>
            <p:cNvSpPr/>
            <p:nvPr/>
          </p:nvSpPr>
          <p:spPr>
            <a:xfrm>
              <a:off x="12047349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46"/>
            <p:cNvSpPr/>
            <p:nvPr/>
          </p:nvSpPr>
          <p:spPr>
            <a:xfrm>
              <a:off x="12047349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47"/>
            <p:cNvSpPr/>
            <p:nvPr/>
          </p:nvSpPr>
          <p:spPr>
            <a:xfrm>
              <a:off x="12047349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48"/>
            <p:cNvSpPr/>
            <p:nvPr/>
          </p:nvSpPr>
          <p:spPr>
            <a:xfrm>
              <a:off x="12047349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49"/>
            <p:cNvSpPr/>
            <p:nvPr/>
          </p:nvSpPr>
          <p:spPr>
            <a:xfrm>
              <a:off x="12047349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50"/>
            <p:cNvSpPr/>
            <p:nvPr/>
          </p:nvSpPr>
          <p:spPr>
            <a:xfrm>
              <a:off x="12047349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51"/>
            <p:cNvSpPr/>
            <p:nvPr/>
          </p:nvSpPr>
          <p:spPr>
            <a:xfrm>
              <a:off x="12047349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52"/>
            <p:cNvSpPr/>
            <p:nvPr/>
          </p:nvSpPr>
          <p:spPr>
            <a:xfrm>
              <a:off x="12047349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53"/>
            <p:cNvSpPr/>
            <p:nvPr/>
          </p:nvSpPr>
          <p:spPr>
            <a:xfrm>
              <a:off x="12147277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54"/>
            <p:cNvSpPr/>
            <p:nvPr/>
          </p:nvSpPr>
          <p:spPr>
            <a:xfrm>
              <a:off x="12147277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55"/>
            <p:cNvSpPr/>
            <p:nvPr/>
          </p:nvSpPr>
          <p:spPr>
            <a:xfrm>
              <a:off x="12147277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56"/>
            <p:cNvSpPr/>
            <p:nvPr/>
          </p:nvSpPr>
          <p:spPr>
            <a:xfrm>
              <a:off x="12147277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57"/>
            <p:cNvSpPr/>
            <p:nvPr/>
          </p:nvSpPr>
          <p:spPr>
            <a:xfrm>
              <a:off x="12147277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58"/>
            <p:cNvSpPr/>
            <p:nvPr/>
          </p:nvSpPr>
          <p:spPr>
            <a:xfrm>
              <a:off x="12147277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59"/>
            <p:cNvSpPr/>
            <p:nvPr/>
          </p:nvSpPr>
          <p:spPr>
            <a:xfrm>
              <a:off x="12147277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60"/>
            <p:cNvSpPr/>
            <p:nvPr/>
          </p:nvSpPr>
          <p:spPr>
            <a:xfrm>
              <a:off x="12147277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61"/>
            <p:cNvSpPr/>
            <p:nvPr/>
          </p:nvSpPr>
          <p:spPr>
            <a:xfrm>
              <a:off x="12147277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62"/>
            <p:cNvSpPr/>
            <p:nvPr/>
          </p:nvSpPr>
          <p:spPr>
            <a:xfrm>
              <a:off x="12147277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63"/>
            <p:cNvSpPr/>
            <p:nvPr/>
          </p:nvSpPr>
          <p:spPr>
            <a:xfrm>
              <a:off x="12147277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64"/>
            <p:cNvSpPr/>
            <p:nvPr/>
          </p:nvSpPr>
          <p:spPr>
            <a:xfrm>
              <a:off x="12147277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65"/>
            <p:cNvSpPr/>
            <p:nvPr/>
          </p:nvSpPr>
          <p:spPr>
            <a:xfrm>
              <a:off x="12147277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66"/>
            <p:cNvSpPr/>
            <p:nvPr/>
          </p:nvSpPr>
          <p:spPr>
            <a:xfrm>
              <a:off x="12147277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67"/>
            <p:cNvSpPr/>
            <p:nvPr/>
          </p:nvSpPr>
          <p:spPr>
            <a:xfrm>
              <a:off x="12147277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"/>
          <p:cNvSpPr txBox="1"/>
          <p:nvPr userDrawn="1"/>
        </p:nvSpPr>
        <p:spPr>
          <a:xfrm>
            <a:off x="747583" y="6382464"/>
            <a:ext cx="337057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lv-LV" sz="1100" i="1" spc="-5" dirty="0" err="1" smtClean="0">
                <a:solidFill>
                  <a:schemeClr val="bg1"/>
                </a:solidFill>
                <a:latin typeface="Libre Baskerville"/>
                <a:cs typeface="Libre Baskerville"/>
              </a:rPr>
              <a:t>BlueOrange</a:t>
            </a:r>
            <a:r>
              <a:rPr lang="lv-LV" sz="1100" i="1" spc="-5" dirty="0" smtClean="0">
                <a:solidFill>
                  <a:schemeClr val="bg1"/>
                </a:solidFill>
                <a:latin typeface="Libre Baskerville"/>
                <a:cs typeface="Libre Baskerville"/>
              </a:rPr>
              <a:t> </a:t>
            </a:r>
            <a:r>
              <a:rPr lang="lv-LV" sz="1100" i="1" spc="-5" dirty="0" err="1" smtClean="0">
                <a:solidFill>
                  <a:schemeClr val="bg1"/>
                </a:solidFill>
                <a:latin typeface="Libre Baskerville"/>
                <a:cs typeface="Libre Baskerville"/>
              </a:rPr>
              <a:t>Bank</a:t>
            </a:r>
            <a:endParaRPr lang="lv-LV" sz="1100" dirty="0">
              <a:solidFill>
                <a:schemeClr val="bg1"/>
              </a:solidFill>
              <a:latin typeface="Gilroy-Medium"/>
              <a:cs typeface="Gilroy-Medium"/>
            </a:endParaRPr>
          </a:p>
        </p:txBody>
      </p:sp>
      <p:grpSp>
        <p:nvGrpSpPr>
          <p:cNvPr id="94" name="object 4"/>
          <p:cNvGrpSpPr/>
          <p:nvPr userDrawn="1"/>
        </p:nvGrpSpPr>
        <p:grpSpPr>
          <a:xfrm>
            <a:off x="314842" y="6322914"/>
            <a:ext cx="288620" cy="313381"/>
            <a:chOff x="254005" y="6092205"/>
            <a:chExt cx="495934" cy="538480"/>
          </a:xfrm>
        </p:grpSpPr>
        <p:sp>
          <p:nvSpPr>
            <p:cNvPr id="95" name="object 5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97" name="object 7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59747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4B84-169A-4490-AD97-29CFCC6954B3}" type="datetimeFigureOut">
              <a:rPr lang="lv-LV" smtClean="0"/>
              <a:t>16.03.2022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C1B3-9DE5-4A79-9157-69A7012C76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67479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4B84-169A-4490-AD97-29CFCC6954B3}" type="datetimeFigureOut">
              <a:rPr lang="lv-LV" smtClean="0"/>
              <a:t>16.03.2022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C1B3-9DE5-4A79-9157-69A7012C76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88678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4B84-169A-4490-AD97-29CFCC6954B3}" type="datetimeFigureOut">
              <a:rPr lang="lv-LV" smtClean="0"/>
              <a:t>16.03.2022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C1B3-9DE5-4A79-9157-69A7012C76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181943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4B84-169A-4490-AD97-29CFCC6954B3}" type="datetimeFigureOut">
              <a:rPr lang="lv-LV" smtClean="0"/>
              <a:t>16.03.2022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C1B3-9DE5-4A79-9157-69A7012C76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13204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4B84-169A-4490-AD97-29CFCC6954B3}" type="datetimeFigureOut">
              <a:rPr lang="lv-LV" smtClean="0"/>
              <a:t>16.03.2022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C1B3-9DE5-4A79-9157-69A7012C76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753485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4B84-169A-4490-AD97-29CFCC6954B3}" type="datetimeFigureOut">
              <a:rPr lang="lv-LV" smtClean="0"/>
              <a:t>16.03.2022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C1B3-9DE5-4A79-9157-69A7012C76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30503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4B84-169A-4490-AD97-29CFCC6954B3}" type="datetimeFigureOut">
              <a:rPr lang="lv-LV" smtClean="0"/>
              <a:t>16.03.2022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C1B3-9DE5-4A79-9157-69A7012C76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9198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EE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rgbClr val="0057B8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grpSp>
        <p:nvGrpSpPr>
          <p:cNvPr id="7" name="object 5"/>
          <p:cNvGrpSpPr/>
          <p:nvPr userDrawn="1"/>
        </p:nvGrpSpPr>
        <p:grpSpPr>
          <a:xfrm>
            <a:off x="270481" y="6302825"/>
            <a:ext cx="314405" cy="341378"/>
            <a:chOff x="254005" y="6092205"/>
            <a:chExt cx="495934" cy="538480"/>
          </a:xfrm>
        </p:grpSpPr>
        <p:sp>
          <p:nvSpPr>
            <p:cNvPr id="8" name="object 6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10" name="object 8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1838127" y="762000"/>
            <a:ext cx="326463" cy="1486500"/>
            <a:chOff x="11838127" y="762000"/>
            <a:chExt cx="326463" cy="1486500"/>
          </a:xfrm>
        </p:grpSpPr>
        <p:sp>
          <p:nvSpPr>
            <p:cNvPr id="13" name="object 3"/>
            <p:cNvSpPr/>
            <p:nvPr/>
          </p:nvSpPr>
          <p:spPr>
            <a:xfrm>
              <a:off x="11838134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4"/>
            <p:cNvSpPr/>
            <p:nvPr/>
          </p:nvSpPr>
          <p:spPr>
            <a:xfrm>
              <a:off x="11838134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5"/>
            <p:cNvSpPr/>
            <p:nvPr/>
          </p:nvSpPr>
          <p:spPr>
            <a:xfrm>
              <a:off x="11938063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6"/>
            <p:cNvSpPr/>
            <p:nvPr/>
          </p:nvSpPr>
          <p:spPr>
            <a:xfrm>
              <a:off x="11938063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7"/>
            <p:cNvSpPr/>
            <p:nvPr/>
          </p:nvSpPr>
          <p:spPr>
            <a:xfrm>
              <a:off x="120379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8"/>
            <p:cNvSpPr/>
            <p:nvPr/>
          </p:nvSpPr>
          <p:spPr>
            <a:xfrm>
              <a:off x="120379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9"/>
            <p:cNvSpPr/>
            <p:nvPr/>
          </p:nvSpPr>
          <p:spPr>
            <a:xfrm>
              <a:off x="12137920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0"/>
            <p:cNvSpPr/>
            <p:nvPr/>
          </p:nvSpPr>
          <p:spPr>
            <a:xfrm>
              <a:off x="12137920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42"/>
            <p:cNvSpPr/>
            <p:nvPr/>
          </p:nvSpPr>
          <p:spPr>
            <a:xfrm>
              <a:off x="11838127" y="762000"/>
              <a:ext cx="326390" cy="1277620"/>
            </a:xfrm>
            <a:custGeom>
              <a:avLst/>
              <a:gdLst/>
              <a:ahLst/>
              <a:cxnLst/>
              <a:rect l="l" t="t" r="r" b="b"/>
              <a:pathLst>
                <a:path w="326390" h="1277620">
                  <a:moveTo>
                    <a:pt x="26060" y="1257122"/>
                  </a:moveTo>
                  <a:lnTo>
                    <a:pt x="20231" y="1251292"/>
                  </a:lnTo>
                  <a:lnTo>
                    <a:pt x="13030" y="1251292"/>
                  </a:lnTo>
                  <a:lnTo>
                    <a:pt x="5829" y="1251292"/>
                  </a:lnTo>
                  <a:lnTo>
                    <a:pt x="0" y="1257122"/>
                  </a:lnTo>
                  <a:lnTo>
                    <a:pt x="0" y="1271524"/>
                  </a:lnTo>
                  <a:lnTo>
                    <a:pt x="5829" y="1277366"/>
                  </a:lnTo>
                  <a:lnTo>
                    <a:pt x="20231" y="1277366"/>
                  </a:lnTo>
                  <a:lnTo>
                    <a:pt x="26060" y="1271524"/>
                  </a:lnTo>
                  <a:lnTo>
                    <a:pt x="26060" y="1257122"/>
                  </a:lnTo>
                  <a:close/>
                </a:path>
                <a:path w="326390" h="1277620">
                  <a:moveTo>
                    <a:pt x="26060" y="1152842"/>
                  </a:moveTo>
                  <a:lnTo>
                    <a:pt x="20231" y="1147013"/>
                  </a:lnTo>
                  <a:lnTo>
                    <a:pt x="13030" y="1147013"/>
                  </a:lnTo>
                  <a:lnTo>
                    <a:pt x="5829" y="1147013"/>
                  </a:lnTo>
                  <a:lnTo>
                    <a:pt x="0" y="1152842"/>
                  </a:lnTo>
                  <a:lnTo>
                    <a:pt x="0" y="1167244"/>
                  </a:lnTo>
                  <a:lnTo>
                    <a:pt x="5829" y="1173086"/>
                  </a:lnTo>
                  <a:lnTo>
                    <a:pt x="20231" y="1173086"/>
                  </a:lnTo>
                  <a:lnTo>
                    <a:pt x="26060" y="1167244"/>
                  </a:lnTo>
                  <a:lnTo>
                    <a:pt x="26060" y="1152842"/>
                  </a:lnTo>
                  <a:close/>
                </a:path>
                <a:path w="326390" h="1277620">
                  <a:moveTo>
                    <a:pt x="26060" y="1048588"/>
                  </a:moveTo>
                  <a:lnTo>
                    <a:pt x="20231" y="1042746"/>
                  </a:lnTo>
                  <a:lnTo>
                    <a:pt x="13030" y="1042746"/>
                  </a:lnTo>
                  <a:lnTo>
                    <a:pt x="5829" y="1042746"/>
                  </a:lnTo>
                  <a:lnTo>
                    <a:pt x="0" y="1048588"/>
                  </a:lnTo>
                  <a:lnTo>
                    <a:pt x="0" y="1062977"/>
                  </a:lnTo>
                  <a:lnTo>
                    <a:pt x="5829" y="1068819"/>
                  </a:lnTo>
                  <a:lnTo>
                    <a:pt x="20231" y="1068819"/>
                  </a:lnTo>
                  <a:lnTo>
                    <a:pt x="26060" y="1062977"/>
                  </a:lnTo>
                  <a:lnTo>
                    <a:pt x="26060" y="1048588"/>
                  </a:lnTo>
                  <a:close/>
                </a:path>
                <a:path w="326390" h="1277620">
                  <a:moveTo>
                    <a:pt x="26060" y="944295"/>
                  </a:moveTo>
                  <a:lnTo>
                    <a:pt x="20231" y="938466"/>
                  </a:lnTo>
                  <a:lnTo>
                    <a:pt x="13030" y="938466"/>
                  </a:lnTo>
                  <a:lnTo>
                    <a:pt x="5829" y="938466"/>
                  </a:lnTo>
                  <a:lnTo>
                    <a:pt x="0" y="944295"/>
                  </a:lnTo>
                  <a:lnTo>
                    <a:pt x="0" y="958697"/>
                  </a:lnTo>
                  <a:lnTo>
                    <a:pt x="5829" y="964539"/>
                  </a:lnTo>
                  <a:lnTo>
                    <a:pt x="20231" y="964539"/>
                  </a:lnTo>
                  <a:lnTo>
                    <a:pt x="26060" y="958697"/>
                  </a:lnTo>
                  <a:lnTo>
                    <a:pt x="26060" y="944295"/>
                  </a:lnTo>
                  <a:close/>
                </a:path>
                <a:path w="326390" h="1277620">
                  <a:moveTo>
                    <a:pt x="26060" y="840041"/>
                  </a:moveTo>
                  <a:lnTo>
                    <a:pt x="20231" y="834199"/>
                  </a:lnTo>
                  <a:lnTo>
                    <a:pt x="13030" y="834199"/>
                  </a:lnTo>
                  <a:lnTo>
                    <a:pt x="5829" y="834199"/>
                  </a:lnTo>
                  <a:lnTo>
                    <a:pt x="0" y="840041"/>
                  </a:lnTo>
                  <a:lnTo>
                    <a:pt x="0" y="854430"/>
                  </a:lnTo>
                  <a:lnTo>
                    <a:pt x="5829" y="860272"/>
                  </a:lnTo>
                  <a:lnTo>
                    <a:pt x="20231" y="860272"/>
                  </a:lnTo>
                  <a:lnTo>
                    <a:pt x="26060" y="854430"/>
                  </a:lnTo>
                  <a:lnTo>
                    <a:pt x="26060" y="840041"/>
                  </a:lnTo>
                  <a:close/>
                </a:path>
                <a:path w="326390" h="1277620">
                  <a:moveTo>
                    <a:pt x="26060" y="735749"/>
                  </a:moveTo>
                  <a:lnTo>
                    <a:pt x="20231" y="729919"/>
                  </a:lnTo>
                  <a:lnTo>
                    <a:pt x="13030" y="729919"/>
                  </a:lnTo>
                  <a:lnTo>
                    <a:pt x="5829" y="729919"/>
                  </a:lnTo>
                  <a:lnTo>
                    <a:pt x="0" y="735749"/>
                  </a:lnTo>
                  <a:lnTo>
                    <a:pt x="0" y="750150"/>
                  </a:lnTo>
                  <a:lnTo>
                    <a:pt x="5829" y="755992"/>
                  </a:lnTo>
                  <a:lnTo>
                    <a:pt x="20231" y="755992"/>
                  </a:lnTo>
                  <a:lnTo>
                    <a:pt x="26060" y="750150"/>
                  </a:lnTo>
                  <a:lnTo>
                    <a:pt x="26060" y="735749"/>
                  </a:lnTo>
                  <a:close/>
                </a:path>
                <a:path w="326390" h="1277620">
                  <a:moveTo>
                    <a:pt x="26060" y="631494"/>
                  </a:moveTo>
                  <a:lnTo>
                    <a:pt x="20231" y="625652"/>
                  </a:lnTo>
                  <a:lnTo>
                    <a:pt x="13030" y="625652"/>
                  </a:lnTo>
                  <a:lnTo>
                    <a:pt x="5829" y="625652"/>
                  </a:lnTo>
                  <a:lnTo>
                    <a:pt x="0" y="631494"/>
                  </a:lnTo>
                  <a:lnTo>
                    <a:pt x="0" y="645883"/>
                  </a:lnTo>
                  <a:lnTo>
                    <a:pt x="5829" y="651725"/>
                  </a:lnTo>
                  <a:lnTo>
                    <a:pt x="20231" y="651725"/>
                  </a:lnTo>
                  <a:lnTo>
                    <a:pt x="26060" y="645883"/>
                  </a:lnTo>
                  <a:lnTo>
                    <a:pt x="26060" y="631494"/>
                  </a:lnTo>
                  <a:close/>
                </a:path>
                <a:path w="326390" h="1277620">
                  <a:moveTo>
                    <a:pt x="26060" y="527202"/>
                  </a:moveTo>
                  <a:lnTo>
                    <a:pt x="20231" y="521373"/>
                  </a:lnTo>
                  <a:lnTo>
                    <a:pt x="13030" y="521373"/>
                  </a:lnTo>
                  <a:lnTo>
                    <a:pt x="5829" y="521373"/>
                  </a:lnTo>
                  <a:lnTo>
                    <a:pt x="0" y="527202"/>
                  </a:lnTo>
                  <a:lnTo>
                    <a:pt x="0" y="541604"/>
                  </a:lnTo>
                  <a:lnTo>
                    <a:pt x="5829" y="547446"/>
                  </a:lnTo>
                  <a:lnTo>
                    <a:pt x="20231" y="547446"/>
                  </a:lnTo>
                  <a:lnTo>
                    <a:pt x="26060" y="541604"/>
                  </a:lnTo>
                  <a:lnTo>
                    <a:pt x="26060" y="527202"/>
                  </a:lnTo>
                  <a:close/>
                </a:path>
                <a:path w="326390" h="1277620">
                  <a:moveTo>
                    <a:pt x="26060" y="422948"/>
                  </a:moveTo>
                  <a:lnTo>
                    <a:pt x="20231" y="417106"/>
                  </a:lnTo>
                  <a:lnTo>
                    <a:pt x="13030" y="417106"/>
                  </a:lnTo>
                  <a:lnTo>
                    <a:pt x="5829" y="417106"/>
                  </a:lnTo>
                  <a:lnTo>
                    <a:pt x="0" y="422948"/>
                  </a:lnTo>
                  <a:lnTo>
                    <a:pt x="0" y="437337"/>
                  </a:lnTo>
                  <a:lnTo>
                    <a:pt x="5829" y="443179"/>
                  </a:lnTo>
                  <a:lnTo>
                    <a:pt x="20231" y="443179"/>
                  </a:lnTo>
                  <a:lnTo>
                    <a:pt x="26060" y="437337"/>
                  </a:lnTo>
                  <a:lnTo>
                    <a:pt x="26060" y="422948"/>
                  </a:lnTo>
                  <a:close/>
                </a:path>
                <a:path w="326390" h="1277620">
                  <a:moveTo>
                    <a:pt x="26060" y="318655"/>
                  </a:moveTo>
                  <a:lnTo>
                    <a:pt x="20231" y="312826"/>
                  </a:lnTo>
                  <a:lnTo>
                    <a:pt x="13030" y="312826"/>
                  </a:lnTo>
                  <a:lnTo>
                    <a:pt x="5829" y="312826"/>
                  </a:lnTo>
                  <a:lnTo>
                    <a:pt x="0" y="318655"/>
                  </a:lnTo>
                  <a:lnTo>
                    <a:pt x="0" y="333057"/>
                  </a:lnTo>
                  <a:lnTo>
                    <a:pt x="5829" y="338899"/>
                  </a:lnTo>
                  <a:lnTo>
                    <a:pt x="20231" y="338899"/>
                  </a:lnTo>
                  <a:lnTo>
                    <a:pt x="26060" y="333057"/>
                  </a:lnTo>
                  <a:lnTo>
                    <a:pt x="26060" y="318655"/>
                  </a:lnTo>
                  <a:close/>
                </a:path>
                <a:path w="326390" h="1277620">
                  <a:moveTo>
                    <a:pt x="26060" y="214401"/>
                  </a:moveTo>
                  <a:lnTo>
                    <a:pt x="20231" y="208559"/>
                  </a:lnTo>
                  <a:lnTo>
                    <a:pt x="13030" y="208559"/>
                  </a:lnTo>
                  <a:lnTo>
                    <a:pt x="5829" y="208559"/>
                  </a:lnTo>
                  <a:lnTo>
                    <a:pt x="0" y="214401"/>
                  </a:lnTo>
                  <a:lnTo>
                    <a:pt x="0" y="228790"/>
                  </a:lnTo>
                  <a:lnTo>
                    <a:pt x="5829" y="234632"/>
                  </a:lnTo>
                  <a:lnTo>
                    <a:pt x="20231" y="234632"/>
                  </a:lnTo>
                  <a:lnTo>
                    <a:pt x="26060" y="228790"/>
                  </a:lnTo>
                  <a:lnTo>
                    <a:pt x="26060" y="214401"/>
                  </a:lnTo>
                  <a:close/>
                </a:path>
                <a:path w="326390" h="1277620">
                  <a:moveTo>
                    <a:pt x="26060" y="110121"/>
                  </a:moveTo>
                  <a:lnTo>
                    <a:pt x="20231" y="104279"/>
                  </a:lnTo>
                  <a:lnTo>
                    <a:pt x="13030" y="104279"/>
                  </a:lnTo>
                  <a:lnTo>
                    <a:pt x="5829" y="104279"/>
                  </a:lnTo>
                  <a:lnTo>
                    <a:pt x="0" y="110121"/>
                  </a:lnTo>
                  <a:lnTo>
                    <a:pt x="0" y="124510"/>
                  </a:lnTo>
                  <a:lnTo>
                    <a:pt x="5829" y="130352"/>
                  </a:lnTo>
                  <a:lnTo>
                    <a:pt x="20231" y="130352"/>
                  </a:lnTo>
                  <a:lnTo>
                    <a:pt x="26060" y="124510"/>
                  </a:lnTo>
                  <a:lnTo>
                    <a:pt x="26060" y="110121"/>
                  </a:lnTo>
                  <a:close/>
                </a:path>
                <a:path w="326390" h="1277620">
                  <a:moveTo>
                    <a:pt x="26060" y="5842"/>
                  </a:moveTo>
                  <a:lnTo>
                    <a:pt x="20231" y="0"/>
                  </a:ln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close/>
                </a:path>
                <a:path w="326390" h="1277620">
                  <a:moveTo>
                    <a:pt x="125996" y="1257122"/>
                  </a:moveTo>
                  <a:lnTo>
                    <a:pt x="120167" y="1251292"/>
                  </a:lnTo>
                  <a:lnTo>
                    <a:pt x="112966" y="1251292"/>
                  </a:lnTo>
                  <a:lnTo>
                    <a:pt x="105765" y="1251292"/>
                  </a:lnTo>
                  <a:lnTo>
                    <a:pt x="99936" y="1257122"/>
                  </a:lnTo>
                  <a:lnTo>
                    <a:pt x="99936" y="1271524"/>
                  </a:lnTo>
                  <a:lnTo>
                    <a:pt x="105765" y="1277366"/>
                  </a:lnTo>
                  <a:lnTo>
                    <a:pt x="120167" y="1277366"/>
                  </a:lnTo>
                  <a:lnTo>
                    <a:pt x="125996" y="1271524"/>
                  </a:lnTo>
                  <a:lnTo>
                    <a:pt x="125996" y="1257122"/>
                  </a:lnTo>
                  <a:close/>
                </a:path>
                <a:path w="326390" h="1277620">
                  <a:moveTo>
                    <a:pt x="125996" y="1152842"/>
                  </a:moveTo>
                  <a:lnTo>
                    <a:pt x="120167" y="1147013"/>
                  </a:lnTo>
                  <a:lnTo>
                    <a:pt x="112966" y="1147013"/>
                  </a:lnTo>
                  <a:lnTo>
                    <a:pt x="105765" y="1147013"/>
                  </a:lnTo>
                  <a:lnTo>
                    <a:pt x="99936" y="1152842"/>
                  </a:lnTo>
                  <a:lnTo>
                    <a:pt x="99936" y="1167244"/>
                  </a:lnTo>
                  <a:lnTo>
                    <a:pt x="105765" y="1173086"/>
                  </a:lnTo>
                  <a:lnTo>
                    <a:pt x="120167" y="1173086"/>
                  </a:lnTo>
                  <a:lnTo>
                    <a:pt x="125996" y="1167244"/>
                  </a:lnTo>
                  <a:lnTo>
                    <a:pt x="125996" y="1152842"/>
                  </a:lnTo>
                  <a:close/>
                </a:path>
                <a:path w="326390" h="1277620">
                  <a:moveTo>
                    <a:pt x="125996" y="1048588"/>
                  </a:moveTo>
                  <a:lnTo>
                    <a:pt x="120167" y="1042746"/>
                  </a:lnTo>
                  <a:lnTo>
                    <a:pt x="112966" y="1042746"/>
                  </a:lnTo>
                  <a:lnTo>
                    <a:pt x="105765" y="1042746"/>
                  </a:lnTo>
                  <a:lnTo>
                    <a:pt x="99936" y="1048588"/>
                  </a:lnTo>
                  <a:lnTo>
                    <a:pt x="99936" y="1062977"/>
                  </a:lnTo>
                  <a:lnTo>
                    <a:pt x="105765" y="1068819"/>
                  </a:lnTo>
                  <a:lnTo>
                    <a:pt x="120167" y="1068819"/>
                  </a:lnTo>
                  <a:lnTo>
                    <a:pt x="125996" y="1062977"/>
                  </a:lnTo>
                  <a:lnTo>
                    <a:pt x="125996" y="1048588"/>
                  </a:lnTo>
                  <a:close/>
                </a:path>
                <a:path w="326390" h="1277620">
                  <a:moveTo>
                    <a:pt x="125996" y="944295"/>
                  </a:moveTo>
                  <a:lnTo>
                    <a:pt x="120167" y="938466"/>
                  </a:lnTo>
                  <a:lnTo>
                    <a:pt x="112966" y="938466"/>
                  </a:lnTo>
                  <a:lnTo>
                    <a:pt x="105765" y="938466"/>
                  </a:lnTo>
                  <a:lnTo>
                    <a:pt x="99936" y="944295"/>
                  </a:lnTo>
                  <a:lnTo>
                    <a:pt x="99936" y="958697"/>
                  </a:lnTo>
                  <a:lnTo>
                    <a:pt x="105765" y="964539"/>
                  </a:lnTo>
                  <a:lnTo>
                    <a:pt x="120167" y="964539"/>
                  </a:lnTo>
                  <a:lnTo>
                    <a:pt x="125996" y="958697"/>
                  </a:lnTo>
                  <a:lnTo>
                    <a:pt x="125996" y="944295"/>
                  </a:lnTo>
                  <a:close/>
                </a:path>
                <a:path w="326390" h="1277620">
                  <a:moveTo>
                    <a:pt x="125996" y="840041"/>
                  </a:moveTo>
                  <a:lnTo>
                    <a:pt x="120167" y="834199"/>
                  </a:lnTo>
                  <a:lnTo>
                    <a:pt x="112966" y="834199"/>
                  </a:lnTo>
                  <a:lnTo>
                    <a:pt x="105765" y="834199"/>
                  </a:lnTo>
                  <a:lnTo>
                    <a:pt x="99936" y="840041"/>
                  </a:lnTo>
                  <a:lnTo>
                    <a:pt x="99936" y="854430"/>
                  </a:lnTo>
                  <a:lnTo>
                    <a:pt x="105765" y="860272"/>
                  </a:lnTo>
                  <a:lnTo>
                    <a:pt x="120167" y="860272"/>
                  </a:lnTo>
                  <a:lnTo>
                    <a:pt x="125996" y="854430"/>
                  </a:lnTo>
                  <a:lnTo>
                    <a:pt x="125996" y="840041"/>
                  </a:lnTo>
                  <a:close/>
                </a:path>
                <a:path w="326390" h="1277620">
                  <a:moveTo>
                    <a:pt x="125996" y="735749"/>
                  </a:moveTo>
                  <a:lnTo>
                    <a:pt x="120167" y="729919"/>
                  </a:lnTo>
                  <a:lnTo>
                    <a:pt x="112966" y="729919"/>
                  </a:lnTo>
                  <a:lnTo>
                    <a:pt x="105765" y="729919"/>
                  </a:lnTo>
                  <a:lnTo>
                    <a:pt x="99936" y="735749"/>
                  </a:lnTo>
                  <a:lnTo>
                    <a:pt x="99936" y="750150"/>
                  </a:lnTo>
                  <a:lnTo>
                    <a:pt x="105765" y="755992"/>
                  </a:lnTo>
                  <a:lnTo>
                    <a:pt x="120167" y="755992"/>
                  </a:lnTo>
                  <a:lnTo>
                    <a:pt x="125996" y="750150"/>
                  </a:lnTo>
                  <a:lnTo>
                    <a:pt x="125996" y="735749"/>
                  </a:lnTo>
                  <a:close/>
                </a:path>
                <a:path w="326390" h="1277620">
                  <a:moveTo>
                    <a:pt x="125996" y="631494"/>
                  </a:moveTo>
                  <a:lnTo>
                    <a:pt x="120167" y="625652"/>
                  </a:lnTo>
                  <a:lnTo>
                    <a:pt x="112966" y="625652"/>
                  </a:lnTo>
                  <a:lnTo>
                    <a:pt x="105765" y="625652"/>
                  </a:lnTo>
                  <a:lnTo>
                    <a:pt x="99936" y="631494"/>
                  </a:lnTo>
                  <a:lnTo>
                    <a:pt x="99936" y="645883"/>
                  </a:lnTo>
                  <a:lnTo>
                    <a:pt x="105765" y="651725"/>
                  </a:lnTo>
                  <a:lnTo>
                    <a:pt x="120167" y="651725"/>
                  </a:lnTo>
                  <a:lnTo>
                    <a:pt x="125996" y="645883"/>
                  </a:lnTo>
                  <a:lnTo>
                    <a:pt x="125996" y="631494"/>
                  </a:lnTo>
                  <a:close/>
                </a:path>
                <a:path w="326390" h="1277620">
                  <a:moveTo>
                    <a:pt x="125996" y="527202"/>
                  </a:moveTo>
                  <a:lnTo>
                    <a:pt x="120167" y="521373"/>
                  </a:lnTo>
                  <a:lnTo>
                    <a:pt x="112966" y="521373"/>
                  </a:lnTo>
                  <a:lnTo>
                    <a:pt x="105765" y="521373"/>
                  </a:lnTo>
                  <a:lnTo>
                    <a:pt x="99936" y="527202"/>
                  </a:lnTo>
                  <a:lnTo>
                    <a:pt x="99936" y="541604"/>
                  </a:lnTo>
                  <a:lnTo>
                    <a:pt x="105765" y="547446"/>
                  </a:lnTo>
                  <a:lnTo>
                    <a:pt x="120167" y="547446"/>
                  </a:lnTo>
                  <a:lnTo>
                    <a:pt x="125996" y="541604"/>
                  </a:lnTo>
                  <a:lnTo>
                    <a:pt x="125996" y="527202"/>
                  </a:lnTo>
                  <a:close/>
                </a:path>
                <a:path w="326390" h="1277620">
                  <a:moveTo>
                    <a:pt x="125996" y="422948"/>
                  </a:moveTo>
                  <a:lnTo>
                    <a:pt x="120167" y="417106"/>
                  </a:lnTo>
                  <a:lnTo>
                    <a:pt x="112966" y="417106"/>
                  </a:lnTo>
                  <a:lnTo>
                    <a:pt x="105765" y="417106"/>
                  </a:lnTo>
                  <a:lnTo>
                    <a:pt x="99936" y="422948"/>
                  </a:lnTo>
                  <a:lnTo>
                    <a:pt x="99936" y="437337"/>
                  </a:lnTo>
                  <a:lnTo>
                    <a:pt x="105765" y="443179"/>
                  </a:lnTo>
                  <a:lnTo>
                    <a:pt x="120167" y="443179"/>
                  </a:lnTo>
                  <a:lnTo>
                    <a:pt x="125996" y="437337"/>
                  </a:lnTo>
                  <a:lnTo>
                    <a:pt x="125996" y="422948"/>
                  </a:lnTo>
                  <a:close/>
                </a:path>
                <a:path w="326390" h="1277620">
                  <a:moveTo>
                    <a:pt x="125996" y="318655"/>
                  </a:moveTo>
                  <a:lnTo>
                    <a:pt x="120167" y="312826"/>
                  </a:lnTo>
                  <a:lnTo>
                    <a:pt x="112966" y="312826"/>
                  </a:lnTo>
                  <a:lnTo>
                    <a:pt x="105765" y="312826"/>
                  </a:lnTo>
                  <a:lnTo>
                    <a:pt x="99936" y="318655"/>
                  </a:lnTo>
                  <a:lnTo>
                    <a:pt x="99936" y="333057"/>
                  </a:lnTo>
                  <a:lnTo>
                    <a:pt x="105765" y="338899"/>
                  </a:lnTo>
                  <a:lnTo>
                    <a:pt x="120167" y="338899"/>
                  </a:lnTo>
                  <a:lnTo>
                    <a:pt x="125996" y="333057"/>
                  </a:lnTo>
                  <a:lnTo>
                    <a:pt x="125996" y="318655"/>
                  </a:lnTo>
                  <a:close/>
                </a:path>
                <a:path w="326390" h="1277620">
                  <a:moveTo>
                    <a:pt x="125996" y="214401"/>
                  </a:moveTo>
                  <a:lnTo>
                    <a:pt x="120167" y="208559"/>
                  </a:lnTo>
                  <a:lnTo>
                    <a:pt x="112966" y="208559"/>
                  </a:lnTo>
                  <a:lnTo>
                    <a:pt x="105765" y="208559"/>
                  </a:lnTo>
                  <a:lnTo>
                    <a:pt x="99936" y="214401"/>
                  </a:lnTo>
                  <a:lnTo>
                    <a:pt x="99936" y="228790"/>
                  </a:lnTo>
                  <a:lnTo>
                    <a:pt x="105765" y="234632"/>
                  </a:lnTo>
                  <a:lnTo>
                    <a:pt x="120167" y="234632"/>
                  </a:lnTo>
                  <a:lnTo>
                    <a:pt x="125996" y="228790"/>
                  </a:lnTo>
                  <a:lnTo>
                    <a:pt x="125996" y="214401"/>
                  </a:lnTo>
                  <a:close/>
                </a:path>
                <a:path w="326390" h="1277620">
                  <a:moveTo>
                    <a:pt x="125996" y="110121"/>
                  </a:moveTo>
                  <a:lnTo>
                    <a:pt x="120167" y="104279"/>
                  </a:lnTo>
                  <a:lnTo>
                    <a:pt x="112966" y="104279"/>
                  </a:lnTo>
                  <a:lnTo>
                    <a:pt x="105765" y="104279"/>
                  </a:lnTo>
                  <a:lnTo>
                    <a:pt x="99936" y="110121"/>
                  </a:lnTo>
                  <a:lnTo>
                    <a:pt x="99936" y="124510"/>
                  </a:lnTo>
                  <a:lnTo>
                    <a:pt x="105765" y="130352"/>
                  </a:lnTo>
                  <a:lnTo>
                    <a:pt x="120167" y="130352"/>
                  </a:lnTo>
                  <a:lnTo>
                    <a:pt x="125996" y="124510"/>
                  </a:lnTo>
                  <a:lnTo>
                    <a:pt x="125996" y="110121"/>
                  </a:lnTo>
                  <a:close/>
                </a:path>
                <a:path w="326390" h="1277620">
                  <a:moveTo>
                    <a:pt x="125996" y="5842"/>
                  </a:moveTo>
                  <a:lnTo>
                    <a:pt x="120167" y="0"/>
                  </a:lnTo>
                  <a:lnTo>
                    <a:pt x="112966" y="0"/>
                  </a:lnTo>
                  <a:lnTo>
                    <a:pt x="105765" y="0"/>
                  </a:lnTo>
                  <a:lnTo>
                    <a:pt x="99936" y="5842"/>
                  </a:lnTo>
                  <a:lnTo>
                    <a:pt x="99936" y="20231"/>
                  </a:lnTo>
                  <a:lnTo>
                    <a:pt x="105765" y="26073"/>
                  </a:lnTo>
                  <a:lnTo>
                    <a:pt x="120167" y="26073"/>
                  </a:lnTo>
                  <a:lnTo>
                    <a:pt x="125996" y="20231"/>
                  </a:lnTo>
                  <a:lnTo>
                    <a:pt x="125996" y="5842"/>
                  </a:lnTo>
                  <a:close/>
                </a:path>
                <a:path w="326390" h="1277620">
                  <a:moveTo>
                    <a:pt x="225920" y="1257122"/>
                  </a:moveTo>
                  <a:lnTo>
                    <a:pt x="220091" y="1251292"/>
                  </a:lnTo>
                  <a:lnTo>
                    <a:pt x="212890" y="1251292"/>
                  </a:lnTo>
                  <a:lnTo>
                    <a:pt x="205689" y="1251292"/>
                  </a:lnTo>
                  <a:lnTo>
                    <a:pt x="199859" y="1257122"/>
                  </a:lnTo>
                  <a:lnTo>
                    <a:pt x="199859" y="1271524"/>
                  </a:lnTo>
                  <a:lnTo>
                    <a:pt x="205689" y="1277366"/>
                  </a:lnTo>
                  <a:lnTo>
                    <a:pt x="220091" y="1277366"/>
                  </a:lnTo>
                  <a:lnTo>
                    <a:pt x="225920" y="1271524"/>
                  </a:lnTo>
                  <a:lnTo>
                    <a:pt x="225920" y="1257122"/>
                  </a:lnTo>
                  <a:close/>
                </a:path>
                <a:path w="326390" h="1277620">
                  <a:moveTo>
                    <a:pt x="225920" y="1152842"/>
                  </a:moveTo>
                  <a:lnTo>
                    <a:pt x="220091" y="1147013"/>
                  </a:lnTo>
                  <a:lnTo>
                    <a:pt x="212890" y="1147013"/>
                  </a:lnTo>
                  <a:lnTo>
                    <a:pt x="205689" y="1147013"/>
                  </a:lnTo>
                  <a:lnTo>
                    <a:pt x="199859" y="1152842"/>
                  </a:lnTo>
                  <a:lnTo>
                    <a:pt x="199859" y="1167244"/>
                  </a:lnTo>
                  <a:lnTo>
                    <a:pt x="205689" y="1173086"/>
                  </a:lnTo>
                  <a:lnTo>
                    <a:pt x="220091" y="1173086"/>
                  </a:lnTo>
                  <a:lnTo>
                    <a:pt x="225920" y="1167244"/>
                  </a:lnTo>
                  <a:lnTo>
                    <a:pt x="225920" y="1152842"/>
                  </a:lnTo>
                  <a:close/>
                </a:path>
                <a:path w="326390" h="1277620">
                  <a:moveTo>
                    <a:pt x="225920" y="1048588"/>
                  </a:moveTo>
                  <a:lnTo>
                    <a:pt x="220091" y="1042746"/>
                  </a:lnTo>
                  <a:lnTo>
                    <a:pt x="212890" y="1042746"/>
                  </a:lnTo>
                  <a:lnTo>
                    <a:pt x="205689" y="1042746"/>
                  </a:lnTo>
                  <a:lnTo>
                    <a:pt x="199859" y="1048588"/>
                  </a:lnTo>
                  <a:lnTo>
                    <a:pt x="199859" y="1062977"/>
                  </a:lnTo>
                  <a:lnTo>
                    <a:pt x="205689" y="1068819"/>
                  </a:lnTo>
                  <a:lnTo>
                    <a:pt x="220091" y="1068819"/>
                  </a:lnTo>
                  <a:lnTo>
                    <a:pt x="225920" y="1062977"/>
                  </a:lnTo>
                  <a:lnTo>
                    <a:pt x="225920" y="1048588"/>
                  </a:lnTo>
                  <a:close/>
                </a:path>
                <a:path w="326390" h="1277620">
                  <a:moveTo>
                    <a:pt x="225920" y="944295"/>
                  </a:moveTo>
                  <a:lnTo>
                    <a:pt x="220091" y="938466"/>
                  </a:lnTo>
                  <a:lnTo>
                    <a:pt x="212890" y="938466"/>
                  </a:lnTo>
                  <a:lnTo>
                    <a:pt x="205689" y="938466"/>
                  </a:lnTo>
                  <a:lnTo>
                    <a:pt x="199859" y="944295"/>
                  </a:lnTo>
                  <a:lnTo>
                    <a:pt x="199859" y="958697"/>
                  </a:lnTo>
                  <a:lnTo>
                    <a:pt x="205689" y="964539"/>
                  </a:lnTo>
                  <a:lnTo>
                    <a:pt x="220091" y="964539"/>
                  </a:lnTo>
                  <a:lnTo>
                    <a:pt x="225920" y="958697"/>
                  </a:lnTo>
                  <a:lnTo>
                    <a:pt x="225920" y="944295"/>
                  </a:lnTo>
                  <a:close/>
                </a:path>
                <a:path w="326390" h="1277620">
                  <a:moveTo>
                    <a:pt x="225920" y="840041"/>
                  </a:moveTo>
                  <a:lnTo>
                    <a:pt x="220091" y="834199"/>
                  </a:lnTo>
                  <a:lnTo>
                    <a:pt x="212890" y="834199"/>
                  </a:lnTo>
                  <a:lnTo>
                    <a:pt x="205689" y="834199"/>
                  </a:lnTo>
                  <a:lnTo>
                    <a:pt x="199859" y="840041"/>
                  </a:lnTo>
                  <a:lnTo>
                    <a:pt x="199859" y="854430"/>
                  </a:lnTo>
                  <a:lnTo>
                    <a:pt x="205689" y="860272"/>
                  </a:lnTo>
                  <a:lnTo>
                    <a:pt x="220091" y="860272"/>
                  </a:lnTo>
                  <a:lnTo>
                    <a:pt x="225920" y="854430"/>
                  </a:lnTo>
                  <a:lnTo>
                    <a:pt x="225920" y="840041"/>
                  </a:lnTo>
                  <a:close/>
                </a:path>
                <a:path w="326390" h="1277620">
                  <a:moveTo>
                    <a:pt x="225920" y="735749"/>
                  </a:moveTo>
                  <a:lnTo>
                    <a:pt x="220091" y="729919"/>
                  </a:lnTo>
                  <a:lnTo>
                    <a:pt x="212890" y="729919"/>
                  </a:lnTo>
                  <a:lnTo>
                    <a:pt x="205689" y="729919"/>
                  </a:lnTo>
                  <a:lnTo>
                    <a:pt x="199859" y="735749"/>
                  </a:lnTo>
                  <a:lnTo>
                    <a:pt x="199859" y="750150"/>
                  </a:lnTo>
                  <a:lnTo>
                    <a:pt x="205689" y="755992"/>
                  </a:lnTo>
                  <a:lnTo>
                    <a:pt x="220091" y="755992"/>
                  </a:lnTo>
                  <a:lnTo>
                    <a:pt x="225920" y="750150"/>
                  </a:lnTo>
                  <a:lnTo>
                    <a:pt x="225920" y="735749"/>
                  </a:lnTo>
                  <a:close/>
                </a:path>
                <a:path w="326390" h="1277620">
                  <a:moveTo>
                    <a:pt x="225920" y="631494"/>
                  </a:moveTo>
                  <a:lnTo>
                    <a:pt x="220091" y="625652"/>
                  </a:lnTo>
                  <a:lnTo>
                    <a:pt x="212890" y="625652"/>
                  </a:lnTo>
                  <a:lnTo>
                    <a:pt x="205689" y="625652"/>
                  </a:lnTo>
                  <a:lnTo>
                    <a:pt x="199859" y="631494"/>
                  </a:lnTo>
                  <a:lnTo>
                    <a:pt x="199859" y="645883"/>
                  </a:lnTo>
                  <a:lnTo>
                    <a:pt x="205689" y="651725"/>
                  </a:lnTo>
                  <a:lnTo>
                    <a:pt x="220091" y="651725"/>
                  </a:lnTo>
                  <a:lnTo>
                    <a:pt x="225920" y="645883"/>
                  </a:lnTo>
                  <a:lnTo>
                    <a:pt x="225920" y="631494"/>
                  </a:lnTo>
                  <a:close/>
                </a:path>
                <a:path w="326390" h="1277620">
                  <a:moveTo>
                    <a:pt x="225920" y="527202"/>
                  </a:moveTo>
                  <a:lnTo>
                    <a:pt x="220091" y="521373"/>
                  </a:lnTo>
                  <a:lnTo>
                    <a:pt x="212890" y="521373"/>
                  </a:lnTo>
                  <a:lnTo>
                    <a:pt x="205689" y="521373"/>
                  </a:lnTo>
                  <a:lnTo>
                    <a:pt x="199859" y="527202"/>
                  </a:lnTo>
                  <a:lnTo>
                    <a:pt x="199859" y="541604"/>
                  </a:lnTo>
                  <a:lnTo>
                    <a:pt x="205689" y="547446"/>
                  </a:lnTo>
                  <a:lnTo>
                    <a:pt x="220091" y="547446"/>
                  </a:lnTo>
                  <a:lnTo>
                    <a:pt x="225920" y="541604"/>
                  </a:lnTo>
                  <a:lnTo>
                    <a:pt x="225920" y="527202"/>
                  </a:lnTo>
                  <a:close/>
                </a:path>
                <a:path w="326390" h="1277620">
                  <a:moveTo>
                    <a:pt x="225920" y="422948"/>
                  </a:moveTo>
                  <a:lnTo>
                    <a:pt x="220091" y="417106"/>
                  </a:lnTo>
                  <a:lnTo>
                    <a:pt x="212890" y="417106"/>
                  </a:lnTo>
                  <a:lnTo>
                    <a:pt x="205689" y="417106"/>
                  </a:lnTo>
                  <a:lnTo>
                    <a:pt x="199859" y="422948"/>
                  </a:lnTo>
                  <a:lnTo>
                    <a:pt x="199859" y="437337"/>
                  </a:lnTo>
                  <a:lnTo>
                    <a:pt x="205689" y="443179"/>
                  </a:lnTo>
                  <a:lnTo>
                    <a:pt x="220091" y="443179"/>
                  </a:lnTo>
                  <a:lnTo>
                    <a:pt x="225920" y="437337"/>
                  </a:lnTo>
                  <a:lnTo>
                    <a:pt x="225920" y="422948"/>
                  </a:lnTo>
                  <a:close/>
                </a:path>
                <a:path w="326390" h="1277620">
                  <a:moveTo>
                    <a:pt x="225920" y="318655"/>
                  </a:moveTo>
                  <a:lnTo>
                    <a:pt x="220091" y="312826"/>
                  </a:lnTo>
                  <a:lnTo>
                    <a:pt x="212890" y="312826"/>
                  </a:lnTo>
                  <a:lnTo>
                    <a:pt x="205689" y="312826"/>
                  </a:lnTo>
                  <a:lnTo>
                    <a:pt x="199859" y="318655"/>
                  </a:lnTo>
                  <a:lnTo>
                    <a:pt x="199859" y="333057"/>
                  </a:lnTo>
                  <a:lnTo>
                    <a:pt x="205689" y="338899"/>
                  </a:lnTo>
                  <a:lnTo>
                    <a:pt x="220091" y="338899"/>
                  </a:lnTo>
                  <a:lnTo>
                    <a:pt x="225920" y="333057"/>
                  </a:lnTo>
                  <a:lnTo>
                    <a:pt x="225920" y="318655"/>
                  </a:lnTo>
                  <a:close/>
                </a:path>
                <a:path w="326390" h="1277620">
                  <a:moveTo>
                    <a:pt x="225920" y="214401"/>
                  </a:moveTo>
                  <a:lnTo>
                    <a:pt x="220091" y="208559"/>
                  </a:lnTo>
                  <a:lnTo>
                    <a:pt x="212890" y="208559"/>
                  </a:lnTo>
                  <a:lnTo>
                    <a:pt x="205689" y="208559"/>
                  </a:lnTo>
                  <a:lnTo>
                    <a:pt x="199859" y="214401"/>
                  </a:lnTo>
                  <a:lnTo>
                    <a:pt x="199859" y="228790"/>
                  </a:lnTo>
                  <a:lnTo>
                    <a:pt x="205689" y="234632"/>
                  </a:lnTo>
                  <a:lnTo>
                    <a:pt x="220091" y="234632"/>
                  </a:lnTo>
                  <a:lnTo>
                    <a:pt x="225920" y="228790"/>
                  </a:lnTo>
                  <a:lnTo>
                    <a:pt x="225920" y="214401"/>
                  </a:lnTo>
                  <a:close/>
                </a:path>
                <a:path w="326390" h="1277620">
                  <a:moveTo>
                    <a:pt x="225920" y="110121"/>
                  </a:moveTo>
                  <a:lnTo>
                    <a:pt x="220091" y="104279"/>
                  </a:lnTo>
                  <a:lnTo>
                    <a:pt x="212890" y="104279"/>
                  </a:lnTo>
                  <a:lnTo>
                    <a:pt x="205689" y="104279"/>
                  </a:lnTo>
                  <a:lnTo>
                    <a:pt x="199859" y="110121"/>
                  </a:lnTo>
                  <a:lnTo>
                    <a:pt x="199859" y="124510"/>
                  </a:lnTo>
                  <a:lnTo>
                    <a:pt x="205689" y="130352"/>
                  </a:lnTo>
                  <a:lnTo>
                    <a:pt x="220091" y="130352"/>
                  </a:lnTo>
                  <a:lnTo>
                    <a:pt x="225920" y="124510"/>
                  </a:lnTo>
                  <a:lnTo>
                    <a:pt x="225920" y="110121"/>
                  </a:lnTo>
                  <a:close/>
                </a:path>
                <a:path w="326390" h="1277620">
                  <a:moveTo>
                    <a:pt x="225920" y="5842"/>
                  </a:moveTo>
                  <a:lnTo>
                    <a:pt x="220091" y="0"/>
                  </a:lnTo>
                  <a:lnTo>
                    <a:pt x="212890" y="0"/>
                  </a:lnTo>
                  <a:lnTo>
                    <a:pt x="205689" y="0"/>
                  </a:lnTo>
                  <a:lnTo>
                    <a:pt x="199859" y="5842"/>
                  </a:lnTo>
                  <a:lnTo>
                    <a:pt x="199859" y="20231"/>
                  </a:lnTo>
                  <a:lnTo>
                    <a:pt x="205689" y="26073"/>
                  </a:lnTo>
                  <a:lnTo>
                    <a:pt x="220091" y="26073"/>
                  </a:lnTo>
                  <a:lnTo>
                    <a:pt x="225920" y="20231"/>
                  </a:lnTo>
                  <a:lnTo>
                    <a:pt x="225920" y="5842"/>
                  </a:lnTo>
                  <a:close/>
                </a:path>
                <a:path w="326390" h="1277620">
                  <a:moveTo>
                    <a:pt x="325843" y="1257122"/>
                  </a:moveTo>
                  <a:lnTo>
                    <a:pt x="320014" y="1251292"/>
                  </a:lnTo>
                  <a:lnTo>
                    <a:pt x="312813" y="1251292"/>
                  </a:lnTo>
                  <a:lnTo>
                    <a:pt x="305612" y="1251292"/>
                  </a:lnTo>
                  <a:lnTo>
                    <a:pt x="299783" y="1257122"/>
                  </a:lnTo>
                  <a:lnTo>
                    <a:pt x="299783" y="1271524"/>
                  </a:lnTo>
                  <a:lnTo>
                    <a:pt x="305612" y="1277366"/>
                  </a:lnTo>
                  <a:lnTo>
                    <a:pt x="320014" y="1277366"/>
                  </a:lnTo>
                  <a:lnTo>
                    <a:pt x="325843" y="1271524"/>
                  </a:lnTo>
                  <a:lnTo>
                    <a:pt x="325843" y="1257122"/>
                  </a:lnTo>
                  <a:close/>
                </a:path>
                <a:path w="326390" h="1277620">
                  <a:moveTo>
                    <a:pt x="325843" y="1152842"/>
                  </a:moveTo>
                  <a:lnTo>
                    <a:pt x="320014" y="1147013"/>
                  </a:lnTo>
                  <a:lnTo>
                    <a:pt x="312813" y="1147013"/>
                  </a:lnTo>
                  <a:lnTo>
                    <a:pt x="305612" y="1147013"/>
                  </a:lnTo>
                  <a:lnTo>
                    <a:pt x="299783" y="1152842"/>
                  </a:lnTo>
                  <a:lnTo>
                    <a:pt x="299783" y="1167244"/>
                  </a:lnTo>
                  <a:lnTo>
                    <a:pt x="305612" y="1173086"/>
                  </a:lnTo>
                  <a:lnTo>
                    <a:pt x="320014" y="1173086"/>
                  </a:lnTo>
                  <a:lnTo>
                    <a:pt x="325843" y="1167244"/>
                  </a:lnTo>
                  <a:lnTo>
                    <a:pt x="325843" y="1152842"/>
                  </a:lnTo>
                  <a:close/>
                </a:path>
                <a:path w="326390" h="1277620">
                  <a:moveTo>
                    <a:pt x="325843" y="1048588"/>
                  </a:moveTo>
                  <a:lnTo>
                    <a:pt x="320014" y="1042746"/>
                  </a:lnTo>
                  <a:lnTo>
                    <a:pt x="312813" y="1042746"/>
                  </a:lnTo>
                  <a:lnTo>
                    <a:pt x="305612" y="1042746"/>
                  </a:lnTo>
                  <a:lnTo>
                    <a:pt x="299783" y="1048588"/>
                  </a:lnTo>
                  <a:lnTo>
                    <a:pt x="299783" y="1062977"/>
                  </a:lnTo>
                  <a:lnTo>
                    <a:pt x="305612" y="1068819"/>
                  </a:lnTo>
                  <a:lnTo>
                    <a:pt x="320014" y="1068819"/>
                  </a:lnTo>
                  <a:lnTo>
                    <a:pt x="325843" y="1062977"/>
                  </a:lnTo>
                  <a:lnTo>
                    <a:pt x="325843" y="1048588"/>
                  </a:lnTo>
                  <a:close/>
                </a:path>
                <a:path w="326390" h="1277620">
                  <a:moveTo>
                    <a:pt x="325843" y="944295"/>
                  </a:moveTo>
                  <a:lnTo>
                    <a:pt x="320014" y="938466"/>
                  </a:lnTo>
                  <a:lnTo>
                    <a:pt x="312813" y="938466"/>
                  </a:lnTo>
                  <a:lnTo>
                    <a:pt x="305612" y="938466"/>
                  </a:lnTo>
                  <a:lnTo>
                    <a:pt x="299783" y="944295"/>
                  </a:lnTo>
                  <a:lnTo>
                    <a:pt x="299783" y="958697"/>
                  </a:lnTo>
                  <a:lnTo>
                    <a:pt x="305612" y="964539"/>
                  </a:lnTo>
                  <a:lnTo>
                    <a:pt x="320014" y="964539"/>
                  </a:lnTo>
                  <a:lnTo>
                    <a:pt x="325843" y="958697"/>
                  </a:lnTo>
                  <a:lnTo>
                    <a:pt x="325843" y="944295"/>
                  </a:lnTo>
                  <a:close/>
                </a:path>
                <a:path w="326390" h="1277620">
                  <a:moveTo>
                    <a:pt x="325843" y="840041"/>
                  </a:moveTo>
                  <a:lnTo>
                    <a:pt x="320014" y="834199"/>
                  </a:lnTo>
                  <a:lnTo>
                    <a:pt x="312813" y="834199"/>
                  </a:lnTo>
                  <a:lnTo>
                    <a:pt x="305612" y="834199"/>
                  </a:lnTo>
                  <a:lnTo>
                    <a:pt x="299783" y="840041"/>
                  </a:lnTo>
                  <a:lnTo>
                    <a:pt x="299783" y="854430"/>
                  </a:lnTo>
                  <a:lnTo>
                    <a:pt x="305612" y="860272"/>
                  </a:lnTo>
                  <a:lnTo>
                    <a:pt x="320014" y="860272"/>
                  </a:lnTo>
                  <a:lnTo>
                    <a:pt x="325843" y="854430"/>
                  </a:lnTo>
                  <a:lnTo>
                    <a:pt x="325843" y="840041"/>
                  </a:lnTo>
                  <a:close/>
                </a:path>
                <a:path w="326390" h="1277620">
                  <a:moveTo>
                    <a:pt x="325843" y="735749"/>
                  </a:moveTo>
                  <a:lnTo>
                    <a:pt x="320014" y="729919"/>
                  </a:lnTo>
                  <a:lnTo>
                    <a:pt x="312813" y="729919"/>
                  </a:lnTo>
                  <a:lnTo>
                    <a:pt x="305612" y="729919"/>
                  </a:lnTo>
                  <a:lnTo>
                    <a:pt x="299783" y="735749"/>
                  </a:lnTo>
                  <a:lnTo>
                    <a:pt x="299783" y="750150"/>
                  </a:lnTo>
                  <a:lnTo>
                    <a:pt x="305612" y="755992"/>
                  </a:lnTo>
                  <a:lnTo>
                    <a:pt x="320014" y="755992"/>
                  </a:lnTo>
                  <a:lnTo>
                    <a:pt x="325843" y="750150"/>
                  </a:lnTo>
                  <a:lnTo>
                    <a:pt x="325843" y="735749"/>
                  </a:lnTo>
                  <a:close/>
                </a:path>
                <a:path w="326390" h="1277620">
                  <a:moveTo>
                    <a:pt x="325843" y="631494"/>
                  </a:moveTo>
                  <a:lnTo>
                    <a:pt x="320014" y="625652"/>
                  </a:lnTo>
                  <a:lnTo>
                    <a:pt x="312813" y="625652"/>
                  </a:lnTo>
                  <a:lnTo>
                    <a:pt x="305612" y="625652"/>
                  </a:lnTo>
                  <a:lnTo>
                    <a:pt x="299783" y="631494"/>
                  </a:lnTo>
                  <a:lnTo>
                    <a:pt x="299783" y="645883"/>
                  </a:lnTo>
                  <a:lnTo>
                    <a:pt x="305612" y="651725"/>
                  </a:lnTo>
                  <a:lnTo>
                    <a:pt x="320014" y="651725"/>
                  </a:lnTo>
                  <a:lnTo>
                    <a:pt x="325843" y="645883"/>
                  </a:lnTo>
                  <a:lnTo>
                    <a:pt x="325843" y="631494"/>
                  </a:lnTo>
                  <a:close/>
                </a:path>
                <a:path w="326390" h="1277620">
                  <a:moveTo>
                    <a:pt x="325843" y="527202"/>
                  </a:moveTo>
                  <a:lnTo>
                    <a:pt x="320014" y="521373"/>
                  </a:lnTo>
                  <a:lnTo>
                    <a:pt x="312813" y="521373"/>
                  </a:lnTo>
                  <a:lnTo>
                    <a:pt x="305612" y="521373"/>
                  </a:lnTo>
                  <a:lnTo>
                    <a:pt x="299783" y="527202"/>
                  </a:lnTo>
                  <a:lnTo>
                    <a:pt x="299783" y="541604"/>
                  </a:lnTo>
                  <a:lnTo>
                    <a:pt x="305612" y="547446"/>
                  </a:lnTo>
                  <a:lnTo>
                    <a:pt x="320014" y="547446"/>
                  </a:lnTo>
                  <a:lnTo>
                    <a:pt x="325843" y="541604"/>
                  </a:lnTo>
                  <a:lnTo>
                    <a:pt x="325843" y="527202"/>
                  </a:lnTo>
                  <a:close/>
                </a:path>
                <a:path w="326390" h="1277620">
                  <a:moveTo>
                    <a:pt x="325843" y="422948"/>
                  </a:moveTo>
                  <a:lnTo>
                    <a:pt x="320014" y="417106"/>
                  </a:lnTo>
                  <a:lnTo>
                    <a:pt x="312813" y="417106"/>
                  </a:lnTo>
                  <a:lnTo>
                    <a:pt x="305612" y="417106"/>
                  </a:lnTo>
                  <a:lnTo>
                    <a:pt x="299783" y="422948"/>
                  </a:lnTo>
                  <a:lnTo>
                    <a:pt x="299783" y="437337"/>
                  </a:lnTo>
                  <a:lnTo>
                    <a:pt x="305612" y="443179"/>
                  </a:lnTo>
                  <a:lnTo>
                    <a:pt x="320014" y="443179"/>
                  </a:lnTo>
                  <a:lnTo>
                    <a:pt x="325843" y="437337"/>
                  </a:lnTo>
                  <a:lnTo>
                    <a:pt x="325843" y="422948"/>
                  </a:lnTo>
                  <a:close/>
                </a:path>
                <a:path w="326390" h="1277620">
                  <a:moveTo>
                    <a:pt x="325843" y="318655"/>
                  </a:moveTo>
                  <a:lnTo>
                    <a:pt x="320014" y="312826"/>
                  </a:lnTo>
                  <a:lnTo>
                    <a:pt x="312813" y="312826"/>
                  </a:lnTo>
                  <a:lnTo>
                    <a:pt x="305612" y="312826"/>
                  </a:lnTo>
                  <a:lnTo>
                    <a:pt x="299783" y="318655"/>
                  </a:lnTo>
                  <a:lnTo>
                    <a:pt x="299783" y="333057"/>
                  </a:lnTo>
                  <a:lnTo>
                    <a:pt x="305612" y="338899"/>
                  </a:lnTo>
                  <a:lnTo>
                    <a:pt x="320014" y="338899"/>
                  </a:lnTo>
                  <a:lnTo>
                    <a:pt x="325843" y="333057"/>
                  </a:lnTo>
                  <a:lnTo>
                    <a:pt x="325843" y="318655"/>
                  </a:lnTo>
                  <a:close/>
                </a:path>
                <a:path w="326390" h="1277620">
                  <a:moveTo>
                    <a:pt x="325843" y="214401"/>
                  </a:moveTo>
                  <a:lnTo>
                    <a:pt x="320014" y="208559"/>
                  </a:lnTo>
                  <a:lnTo>
                    <a:pt x="312813" y="208559"/>
                  </a:lnTo>
                  <a:lnTo>
                    <a:pt x="305612" y="208559"/>
                  </a:lnTo>
                  <a:lnTo>
                    <a:pt x="299783" y="214401"/>
                  </a:lnTo>
                  <a:lnTo>
                    <a:pt x="299783" y="228790"/>
                  </a:lnTo>
                  <a:lnTo>
                    <a:pt x="305612" y="234632"/>
                  </a:lnTo>
                  <a:lnTo>
                    <a:pt x="320014" y="234632"/>
                  </a:lnTo>
                  <a:lnTo>
                    <a:pt x="325843" y="228790"/>
                  </a:lnTo>
                  <a:lnTo>
                    <a:pt x="325843" y="214401"/>
                  </a:lnTo>
                  <a:close/>
                </a:path>
                <a:path w="326390" h="1277620">
                  <a:moveTo>
                    <a:pt x="325843" y="110121"/>
                  </a:moveTo>
                  <a:lnTo>
                    <a:pt x="320014" y="104279"/>
                  </a:lnTo>
                  <a:lnTo>
                    <a:pt x="312813" y="104279"/>
                  </a:lnTo>
                  <a:lnTo>
                    <a:pt x="305612" y="104279"/>
                  </a:lnTo>
                  <a:lnTo>
                    <a:pt x="299783" y="110121"/>
                  </a:lnTo>
                  <a:lnTo>
                    <a:pt x="299783" y="124510"/>
                  </a:lnTo>
                  <a:lnTo>
                    <a:pt x="305612" y="130352"/>
                  </a:lnTo>
                  <a:lnTo>
                    <a:pt x="320014" y="130352"/>
                  </a:lnTo>
                  <a:lnTo>
                    <a:pt x="325843" y="124510"/>
                  </a:lnTo>
                  <a:lnTo>
                    <a:pt x="325843" y="110121"/>
                  </a:lnTo>
                  <a:close/>
                </a:path>
                <a:path w="326390" h="1277620">
                  <a:moveTo>
                    <a:pt x="325843" y="5842"/>
                  </a:moveTo>
                  <a:lnTo>
                    <a:pt x="320014" y="0"/>
                  </a:lnTo>
                  <a:lnTo>
                    <a:pt x="312813" y="0"/>
                  </a:lnTo>
                  <a:lnTo>
                    <a:pt x="305612" y="0"/>
                  </a:lnTo>
                  <a:lnTo>
                    <a:pt x="299783" y="5842"/>
                  </a:lnTo>
                  <a:lnTo>
                    <a:pt x="299783" y="20231"/>
                  </a:lnTo>
                  <a:lnTo>
                    <a:pt x="305612" y="26073"/>
                  </a:lnTo>
                  <a:lnTo>
                    <a:pt x="320014" y="26073"/>
                  </a:lnTo>
                  <a:lnTo>
                    <a:pt x="325843" y="20231"/>
                  </a:lnTo>
                  <a:lnTo>
                    <a:pt x="325843" y="5842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801824"/>
          </a:xfrm>
        </p:spPr>
        <p:txBody>
          <a:bodyPr>
            <a:normAutofit/>
          </a:bodyPr>
          <a:lstStyle>
            <a:lvl1pPr>
              <a:defRPr sz="3800">
                <a:solidFill>
                  <a:srgbClr val="0057B8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en-US" dirty="0" smtClean="0"/>
              <a:t>Title</a:t>
            </a:r>
            <a:endParaRPr lang="lv-LV" dirty="0"/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838200" y="1288869"/>
            <a:ext cx="10515600" cy="4888094"/>
          </a:xfrm>
        </p:spPr>
        <p:txBody>
          <a:bodyPr>
            <a:normAutofit/>
          </a:bodyPr>
          <a:lstStyle>
            <a:lvl1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313469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4B84-169A-4490-AD97-29CFCC6954B3}" type="datetimeFigureOut">
              <a:rPr lang="lv-LV" smtClean="0"/>
              <a:t>16.03.2022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C1B3-9DE5-4A79-9157-69A7012C76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173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EE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rgbClr val="0057B8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1838127" y="762000"/>
            <a:ext cx="326463" cy="1486500"/>
            <a:chOff x="11838127" y="762000"/>
            <a:chExt cx="326463" cy="1486500"/>
          </a:xfrm>
        </p:grpSpPr>
        <p:sp>
          <p:nvSpPr>
            <p:cNvPr id="13" name="object 3"/>
            <p:cNvSpPr/>
            <p:nvPr/>
          </p:nvSpPr>
          <p:spPr>
            <a:xfrm>
              <a:off x="11838134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4"/>
            <p:cNvSpPr/>
            <p:nvPr/>
          </p:nvSpPr>
          <p:spPr>
            <a:xfrm>
              <a:off x="11838134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5"/>
            <p:cNvSpPr/>
            <p:nvPr/>
          </p:nvSpPr>
          <p:spPr>
            <a:xfrm>
              <a:off x="11938063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6"/>
            <p:cNvSpPr/>
            <p:nvPr/>
          </p:nvSpPr>
          <p:spPr>
            <a:xfrm>
              <a:off x="11938063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7"/>
            <p:cNvSpPr/>
            <p:nvPr/>
          </p:nvSpPr>
          <p:spPr>
            <a:xfrm>
              <a:off x="120379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8"/>
            <p:cNvSpPr/>
            <p:nvPr/>
          </p:nvSpPr>
          <p:spPr>
            <a:xfrm>
              <a:off x="120379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9"/>
            <p:cNvSpPr/>
            <p:nvPr/>
          </p:nvSpPr>
          <p:spPr>
            <a:xfrm>
              <a:off x="12137920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0"/>
            <p:cNvSpPr/>
            <p:nvPr/>
          </p:nvSpPr>
          <p:spPr>
            <a:xfrm>
              <a:off x="12137920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42"/>
            <p:cNvSpPr/>
            <p:nvPr/>
          </p:nvSpPr>
          <p:spPr>
            <a:xfrm>
              <a:off x="11838127" y="762000"/>
              <a:ext cx="326390" cy="1277620"/>
            </a:xfrm>
            <a:custGeom>
              <a:avLst/>
              <a:gdLst/>
              <a:ahLst/>
              <a:cxnLst/>
              <a:rect l="l" t="t" r="r" b="b"/>
              <a:pathLst>
                <a:path w="326390" h="1277620">
                  <a:moveTo>
                    <a:pt x="26060" y="1257122"/>
                  </a:moveTo>
                  <a:lnTo>
                    <a:pt x="20231" y="1251292"/>
                  </a:lnTo>
                  <a:lnTo>
                    <a:pt x="13030" y="1251292"/>
                  </a:lnTo>
                  <a:lnTo>
                    <a:pt x="5829" y="1251292"/>
                  </a:lnTo>
                  <a:lnTo>
                    <a:pt x="0" y="1257122"/>
                  </a:lnTo>
                  <a:lnTo>
                    <a:pt x="0" y="1271524"/>
                  </a:lnTo>
                  <a:lnTo>
                    <a:pt x="5829" y="1277366"/>
                  </a:lnTo>
                  <a:lnTo>
                    <a:pt x="20231" y="1277366"/>
                  </a:lnTo>
                  <a:lnTo>
                    <a:pt x="26060" y="1271524"/>
                  </a:lnTo>
                  <a:lnTo>
                    <a:pt x="26060" y="1257122"/>
                  </a:lnTo>
                  <a:close/>
                </a:path>
                <a:path w="326390" h="1277620">
                  <a:moveTo>
                    <a:pt x="26060" y="1152842"/>
                  </a:moveTo>
                  <a:lnTo>
                    <a:pt x="20231" y="1147013"/>
                  </a:lnTo>
                  <a:lnTo>
                    <a:pt x="13030" y="1147013"/>
                  </a:lnTo>
                  <a:lnTo>
                    <a:pt x="5829" y="1147013"/>
                  </a:lnTo>
                  <a:lnTo>
                    <a:pt x="0" y="1152842"/>
                  </a:lnTo>
                  <a:lnTo>
                    <a:pt x="0" y="1167244"/>
                  </a:lnTo>
                  <a:lnTo>
                    <a:pt x="5829" y="1173086"/>
                  </a:lnTo>
                  <a:lnTo>
                    <a:pt x="20231" y="1173086"/>
                  </a:lnTo>
                  <a:lnTo>
                    <a:pt x="26060" y="1167244"/>
                  </a:lnTo>
                  <a:lnTo>
                    <a:pt x="26060" y="1152842"/>
                  </a:lnTo>
                  <a:close/>
                </a:path>
                <a:path w="326390" h="1277620">
                  <a:moveTo>
                    <a:pt x="26060" y="1048588"/>
                  </a:moveTo>
                  <a:lnTo>
                    <a:pt x="20231" y="1042746"/>
                  </a:lnTo>
                  <a:lnTo>
                    <a:pt x="13030" y="1042746"/>
                  </a:lnTo>
                  <a:lnTo>
                    <a:pt x="5829" y="1042746"/>
                  </a:lnTo>
                  <a:lnTo>
                    <a:pt x="0" y="1048588"/>
                  </a:lnTo>
                  <a:lnTo>
                    <a:pt x="0" y="1062977"/>
                  </a:lnTo>
                  <a:lnTo>
                    <a:pt x="5829" y="1068819"/>
                  </a:lnTo>
                  <a:lnTo>
                    <a:pt x="20231" y="1068819"/>
                  </a:lnTo>
                  <a:lnTo>
                    <a:pt x="26060" y="1062977"/>
                  </a:lnTo>
                  <a:lnTo>
                    <a:pt x="26060" y="1048588"/>
                  </a:lnTo>
                  <a:close/>
                </a:path>
                <a:path w="326390" h="1277620">
                  <a:moveTo>
                    <a:pt x="26060" y="944295"/>
                  </a:moveTo>
                  <a:lnTo>
                    <a:pt x="20231" y="938466"/>
                  </a:lnTo>
                  <a:lnTo>
                    <a:pt x="13030" y="938466"/>
                  </a:lnTo>
                  <a:lnTo>
                    <a:pt x="5829" y="938466"/>
                  </a:lnTo>
                  <a:lnTo>
                    <a:pt x="0" y="944295"/>
                  </a:lnTo>
                  <a:lnTo>
                    <a:pt x="0" y="958697"/>
                  </a:lnTo>
                  <a:lnTo>
                    <a:pt x="5829" y="964539"/>
                  </a:lnTo>
                  <a:lnTo>
                    <a:pt x="20231" y="964539"/>
                  </a:lnTo>
                  <a:lnTo>
                    <a:pt x="26060" y="958697"/>
                  </a:lnTo>
                  <a:lnTo>
                    <a:pt x="26060" y="944295"/>
                  </a:lnTo>
                  <a:close/>
                </a:path>
                <a:path w="326390" h="1277620">
                  <a:moveTo>
                    <a:pt x="26060" y="840041"/>
                  </a:moveTo>
                  <a:lnTo>
                    <a:pt x="20231" y="834199"/>
                  </a:lnTo>
                  <a:lnTo>
                    <a:pt x="13030" y="834199"/>
                  </a:lnTo>
                  <a:lnTo>
                    <a:pt x="5829" y="834199"/>
                  </a:lnTo>
                  <a:lnTo>
                    <a:pt x="0" y="840041"/>
                  </a:lnTo>
                  <a:lnTo>
                    <a:pt x="0" y="854430"/>
                  </a:lnTo>
                  <a:lnTo>
                    <a:pt x="5829" y="860272"/>
                  </a:lnTo>
                  <a:lnTo>
                    <a:pt x="20231" y="860272"/>
                  </a:lnTo>
                  <a:lnTo>
                    <a:pt x="26060" y="854430"/>
                  </a:lnTo>
                  <a:lnTo>
                    <a:pt x="26060" y="840041"/>
                  </a:lnTo>
                  <a:close/>
                </a:path>
                <a:path w="326390" h="1277620">
                  <a:moveTo>
                    <a:pt x="26060" y="735749"/>
                  </a:moveTo>
                  <a:lnTo>
                    <a:pt x="20231" y="729919"/>
                  </a:lnTo>
                  <a:lnTo>
                    <a:pt x="13030" y="729919"/>
                  </a:lnTo>
                  <a:lnTo>
                    <a:pt x="5829" y="729919"/>
                  </a:lnTo>
                  <a:lnTo>
                    <a:pt x="0" y="735749"/>
                  </a:lnTo>
                  <a:lnTo>
                    <a:pt x="0" y="750150"/>
                  </a:lnTo>
                  <a:lnTo>
                    <a:pt x="5829" y="755992"/>
                  </a:lnTo>
                  <a:lnTo>
                    <a:pt x="20231" y="755992"/>
                  </a:lnTo>
                  <a:lnTo>
                    <a:pt x="26060" y="750150"/>
                  </a:lnTo>
                  <a:lnTo>
                    <a:pt x="26060" y="735749"/>
                  </a:lnTo>
                  <a:close/>
                </a:path>
                <a:path w="326390" h="1277620">
                  <a:moveTo>
                    <a:pt x="26060" y="631494"/>
                  </a:moveTo>
                  <a:lnTo>
                    <a:pt x="20231" y="625652"/>
                  </a:lnTo>
                  <a:lnTo>
                    <a:pt x="13030" y="625652"/>
                  </a:lnTo>
                  <a:lnTo>
                    <a:pt x="5829" y="625652"/>
                  </a:lnTo>
                  <a:lnTo>
                    <a:pt x="0" y="631494"/>
                  </a:lnTo>
                  <a:lnTo>
                    <a:pt x="0" y="645883"/>
                  </a:lnTo>
                  <a:lnTo>
                    <a:pt x="5829" y="651725"/>
                  </a:lnTo>
                  <a:lnTo>
                    <a:pt x="20231" y="651725"/>
                  </a:lnTo>
                  <a:lnTo>
                    <a:pt x="26060" y="645883"/>
                  </a:lnTo>
                  <a:lnTo>
                    <a:pt x="26060" y="631494"/>
                  </a:lnTo>
                  <a:close/>
                </a:path>
                <a:path w="326390" h="1277620">
                  <a:moveTo>
                    <a:pt x="26060" y="527202"/>
                  </a:moveTo>
                  <a:lnTo>
                    <a:pt x="20231" y="521373"/>
                  </a:lnTo>
                  <a:lnTo>
                    <a:pt x="13030" y="521373"/>
                  </a:lnTo>
                  <a:lnTo>
                    <a:pt x="5829" y="521373"/>
                  </a:lnTo>
                  <a:lnTo>
                    <a:pt x="0" y="527202"/>
                  </a:lnTo>
                  <a:lnTo>
                    <a:pt x="0" y="541604"/>
                  </a:lnTo>
                  <a:lnTo>
                    <a:pt x="5829" y="547446"/>
                  </a:lnTo>
                  <a:lnTo>
                    <a:pt x="20231" y="547446"/>
                  </a:lnTo>
                  <a:lnTo>
                    <a:pt x="26060" y="541604"/>
                  </a:lnTo>
                  <a:lnTo>
                    <a:pt x="26060" y="527202"/>
                  </a:lnTo>
                  <a:close/>
                </a:path>
                <a:path w="326390" h="1277620">
                  <a:moveTo>
                    <a:pt x="26060" y="422948"/>
                  </a:moveTo>
                  <a:lnTo>
                    <a:pt x="20231" y="417106"/>
                  </a:lnTo>
                  <a:lnTo>
                    <a:pt x="13030" y="417106"/>
                  </a:lnTo>
                  <a:lnTo>
                    <a:pt x="5829" y="417106"/>
                  </a:lnTo>
                  <a:lnTo>
                    <a:pt x="0" y="422948"/>
                  </a:lnTo>
                  <a:lnTo>
                    <a:pt x="0" y="437337"/>
                  </a:lnTo>
                  <a:lnTo>
                    <a:pt x="5829" y="443179"/>
                  </a:lnTo>
                  <a:lnTo>
                    <a:pt x="20231" y="443179"/>
                  </a:lnTo>
                  <a:lnTo>
                    <a:pt x="26060" y="437337"/>
                  </a:lnTo>
                  <a:lnTo>
                    <a:pt x="26060" y="422948"/>
                  </a:lnTo>
                  <a:close/>
                </a:path>
                <a:path w="326390" h="1277620">
                  <a:moveTo>
                    <a:pt x="26060" y="318655"/>
                  </a:moveTo>
                  <a:lnTo>
                    <a:pt x="20231" y="312826"/>
                  </a:lnTo>
                  <a:lnTo>
                    <a:pt x="13030" y="312826"/>
                  </a:lnTo>
                  <a:lnTo>
                    <a:pt x="5829" y="312826"/>
                  </a:lnTo>
                  <a:lnTo>
                    <a:pt x="0" y="318655"/>
                  </a:lnTo>
                  <a:lnTo>
                    <a:pt x="0" y="333057"/>
                  </a:lnTo>
                  <a:lnTo>
                    <a:pt x="5829" y="338899"/>
                  </a:lnTo>
                  <a:lnTo>
                    <a:pt x="20231" y="338899"/>
                  </a:lnTo>
                  <a:lnTo>
                    <a:pt x="26060" y="333057"/>
                  </a:lnTo>
                  <a:lnTo>
                    <a:pt x="26060" y="318655"/>
                  </a:lnTo>
                  <a:close/>
                </a:path>
                <a:path w="326390" h="1277620">
                  <a:moveTo>
                    <a:pt x="26060" y="214401"/>
                  </a:moveTo>
                  <a:lnTo>
                    <a:pt x="20231" y="208559"/>
                  </a:lnTo>
                  <a:lnTo>
                    <a:pt x="13030" y="208559"/>
                  </a:lnTo>
                  <a:lnTo>
                    <a:pt x="5829" y="208559"/>
                  </a:lnTo>
                  <a:lnTo>
                    <a:pt x="0" y="214401"/>
                  </a:lnTo>
                  <a:lnTo>
                    <a:pt x="0" y="228790"/>
                  </a:lnTo>
                  <a:lnTo>
                    <a:pt x="5829" y="234632"/>
                  </a:lnTo>
                  <a:lnTo>
                    <a:pt x="20231" y="234632"/>
                  </a:lnTo>
                  <a:lnTo>
                    <a:pt x="26060" y="228790"/>
                  </a:lnTo>
                  <a:lnTo>
                    <a:pt x="26060" y="214401"/>
                  </a:lnTo>
                  <a:close/>
                </a:path>
                <a:path w="326390" h="1277620">
                  <a:moveTo>
                    <a:pt x="26060" y="110121"/>
                  </a:moveTo>
                  <a:lnTo>
                    <a:pt x="20231" y="104279"/>
                  </a:lnTo>
                  <a:lnTo>
                    <a:pt x="13030" y="104279"/>
                  </a:lnTo>
                  <a:lnTo>
                    <a:pt x="5829" y="104279"/>
                  </a:lnTo>
                  <a:lnTo>
                    <a:pt x="0" y="110121"/>
                  </a:lnTo>
                  <a:lnTo>
                    <a:pt x="0" y="124510"/>
                  </a:lnTo>
                  <a:lnTo>
                    <a:pt x="5829" y="130352"/>
                  </a:lnTo>
                  <a:lnTo>
                    <a:pt x="20231" y="130352"/>
                  </a:lnTo>
                  <a:lnTo>
                    <a:pt x="26060" y="124510"/>
                  </a:lnTo>
                  <a:lnTo>
                    <a:pt x="26060" y="110121"/>
                  </a:lnTo>
                  <a:close/>
                </a:path>
                <a:path w="326390" h="1277620">
                  <a:moveTo>
                    <a:pt x="26060" y="5842"/>
                  </a:moveTo>
                  <a:lnTo>
                    <a:pt x="20231" y="0"/>
                  </a:ln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close/>
                </a:path>
                <a:path w="326390" h="1277620">
                  <a:moveTo>
                    <a:pt x="125996" y="1257122"/>
                  </a:moveTo>
                  <a:lnTo>
                    <a:pt x="120167" y="1251292"/>
                  </a:lnTo>
                  <a:lnTo>
                    <a:pt x="112966" y="1251292"/>
                  </a:lnTo>
                  <a:lnTo>
                    <a:pt x="105765" y="1251292"/>
                  </a:lnTo>
                  <a:lnTo>
                    <a:pt x="99936" y="1257122"/>
                  </a:lnTo>
                  <a:lnTo>
                    <a:pt x="99936" y="1271524"/>
                  </a:lnTo>
                  <a:lnTo>
                    <a:pt x="105765" y="1277366"/>
                  </a:lnTo>
                  <a:lnTo>
                    <a:pt x="120167" y="1277366"/>
                  </a:lnTo>
                  <a:lnTo>
                    <a:pt x="125996" y="1271524"/>
                  </a:lnTo>
                  <a:lnTo>
                    <a:pt x="125996" y="1257122"/>
                  </a:lnTo>
                  <a:close/>
                </a:path>
                <a:path w="326390" h="1277620">
                  <a:moveTo>
                    <a:pt x="125996" y="1152842"/>
                  </a:moveTo>
                  <a:lnTo>
                    <a:pt x="120167" y="1147013"/>
                  </a:lnTo>
                  <a:lnTo>
                    <a:pt x="112966" y="1147013"/>
                  </a:lnTo>
                  <a:lnTo>
                    <a:pt x="105765" y="1147013"/>
                  </a:lnTo>
                  <a:lnTo>
                    <a:pt x="99936" y="1152842"/>
                  </a:lnTo>
                  <a:lnTo>
                    <a:pt x="99936" y="1167244"/>
                  </a:lnTo>
                  <a:lnTo>
                    <a:pt x="105765" y="1173086"/>
                  </a:lnTo>
                  <a:lnTo>
                    <a:pt x="120167" y="1173086"/>
                  </a:lnTo>
                  <a:lnTo>
                    <a:pt x="125996" y="1167244"/>
                  </a:lnTo>
                  <a:lnTo>
                    <a:pt x="125996" y="1152842"/>
                  </a:lnTo>
                  <a:close/>
                </a:path>
                <a:path w="326390" h="1277620">
                  <a:moveTo>
                    <a:pt x="125996" y="1048588"/>
                  </a:moveTo>
                  <a:lnTo>
                    <a:pt x="120167" y="1042746"/>
                  </a:lnTo>
                  <a:lnTo>
                    <a:pt x="112966" y="1042746"/>
                  </a:lnTo>
                  <a:lnTo>
                    <a:pt x="105765" y="1042746"/>
                  </a:lnTo>
                  <a:lnTo>
                    <a:pt x="99936" y="1048588"/>
                  </a:lnTo>
                  <a:lnTo>
                    <a:pt x="99936" y="1062977"/>
                  </a:lnTo>
                  <a:lnTo>
                    <a:pt x="105765" y="1068819"/>
                  </a:lnTo>
                  <a:lnTo>
                    <a:pt x="120167" y="1068819"/>
                  </a:lnTo>
                  <a:lnTo>
                    <a:pt x="125996" y="1062977"/>
                  </a:lnTo>
                  <a:lnTo>
                    <a:pt x="125996" y="1048588"/>
                  </a:lnTo>
                  <a:close/>
                </a:path>
                <a:path w="326390" h="1277620">
                  <a:moveTo>
                    <a:pt x="125996" y="944295"/>
                  </a:moveTo>
                  <a:lnTo>
                    <a:pt x="120167" y="938466"/>
                  </a:lnTo>
                  <a:lnTo>
                    <a:pt x="112966" y="938466"/>
                  </a:lnTo>
                  <a:lnTo>
                    <a:pt x="105765" y="938466"/>
                  </a:lnTo>
                  <a:lnTo>
                    <a:pt x="99936" y="944295"/>
                  </a:lnTo>
                  <a:lnTo>
                    <a:pt x="99936" y="958697"/>
                  </a:lnTo>
                  <a:lnTo>
                    <a:pt x="105765" y="964539"/>
                  </a:lnTo>
                  <a:lnTo>
                    <a:pt x="120167" y="964539"/>
                  </a:lnTo>
                  <a:lnTo>
                    <a:pt x="125996" y="958697"/>
                  </a:lnTo>
                  <a:lnTo>
                    <a:pt x="125996" y="944295"/>
                  </a:lnTo>
                  <a:close/>
                </a:path>
                <a:path w="326390" h="1277620">
                  <a:moveTo>
                    <a:pt x="125996" y="840041"/>
                  </a:moveTo>
                  <a:lnTo>
                    <a:pt x="120167" y="834199"/>
                  </a:lnTo>
                  <a:lnTo>
                    <a:pt x="112966" y="834199"/>
                  </a:lnTo>
                  <a:lnTo>
                    <a:pt x="105765" y="834199"/>
                  </a:lnTo>
                  <a:lnTo>
                    <a:pt x="99936" y="840041"/>
                  </a:lnTo>
                  <a:lnTo>
                    <a:pt x="99936" y="854430"/>
                  </a:lnTo>
                  <a:lnTo>
                    <a:pt x="105765" y="860272"/>
                  </a:lnTo>
                  <a:lnTo>
                    <a:pt x="120167" y="860272"/>
                  </a:lnTo>
                  <a:lnTo>
                    <a:pt x="125996" y="854430"/>
                  </a:lnTo>
                  <a:lnTo>
                    <a:pt x="125996" y="840041"/>
                  </a:lnTo>
                  <a:close/>
                </a:path>
                <a:path w="326390" h="1277620">
                  <a:moveTo>
                    <a:pt x="125996" y="735749"/>
                  </a:moveTo>
                  <a:lnTo>
                    <a:pt x="120167" y="729919"/>
                  </a:lnTo>
                  <a:lnTo>
                    <a:pt x="112966" y="729919"/>
                  </a:lnTo>
                  <a:lnTo>
                    <a:pt x="105765" y="729919"/>
                  </a:lnTo>
                  <a:lnTo>
                    <a:pt x="99936" y="735749"/>
                  </a:lnTo>
                  <a:lnTo>
                    <a:pt x="99936" y="750150"/>
                  </a:lnTo>
                  <a:lnTo>
                    <a:pt x="105765" y="755992"/>
                  </a:lnTo>
                  <a:lnTo>
                    <a:pt x="120167" y="755992"/>
                  </a:lnTo>
                  <a:lnTo>
                    <a:pt x="125996" y="750150"/>
                  </a:lnTo>
                  <a:lnTo>
                    <a:pt x="125996" y="735749"/>
                  </a:lnTo>
                  <a:close/>
                </a:path>
                <a:path w="326390" h="1277620">
                  <a:moveTo>
                    <a:pt x="125996" y="631494"/>
                  </a:moveTo>
                  <a:lnTo>
                    <a:pt x="120167" y="625652"/>
                  </a:lnTo>
                  <a:lnTo>
                    <a:pt x="112966" y="625652"/>
                  </a:lnTo>
                  <a:lnTo>
                    <a:pt x="105765" y="625652"/>
                  </a:lnTo>
                  <a:lnTo>
                    <a:pt x="99936" y="631494"/>
                  </a:lnTo>
                  <a:lnTo>
                    <a:pt x="99936" y="645883"/>
                  </a:lnTo>
                  <a:lnTo>
                    <a:pt x="105765" y="651725"/>
                  </a:lnTo>
                  <a:lnTo>
                    <a:pt x="120167" y="651725"/>
                  </a:lnTo>
                  <a:lnTo>
                    <a:pt x="125996" y="645883"/>
                  </a:lnTo>
                  <a:lnTo>
                    <a:pt x="125996" y="631494"/>
                  </a:lnTo>
                  <a:close/>
                </a:path>
                <a:path w="326390" h="1277620">
                  <a:moveTo>
                    <a:pt x="125996" y="527202"/>
                  </a:moveTo>
                  <a:lnTo>
                    <a:pt x="120167" y="521373"/>
                  </a:lnTo>
                  <a:lnTo>
                    <a:pt x="112966" y="521373"/>
                  </a:lnTo>
                  <a:lnTo>
                    <a:pt x="105765" y="521373"/>
                  </a:lnTo>
                  <a:lnTo>
                    <a:pt x="99936" y="527202"/>
                  </a:lnTo>
                  <a:lnTo>
                    <a:pt x="99936" y="541604"/>
                  </a:lnTo>
                  <a:lnTo>
                    <a:pt x="105765" y="547446"/>
                  </a:lnTo>
                  <a:lnTo>
                    <a:pt x="120167" y="547446"/>
                  </a:lnTo>
                  <a:lnTo>
                    <a:pt x="125996" y="541604"/>
                  </a:lnTo>
                  <a:lnTo>
                    <a:pt x="125996" y="527202"/>
                  </a:lnTo>
                  <a:close/>
                </a:path>
                <a:path w="326390" h="1277620">
                  <a:moveTo>
                    <a:pt x="125996" y="422948"/>
                  </a:moveTo>
                  <a:lnTo>
                    <a:pt x="120167" y="417106"/>
                  </a:lnTo>
                  <a:lnTo>
                    <a:pt x="112966" y="417106"/>
                  </a:lnTo>
                  <a:lnTo>
                    <a:pt x="105765" y="417106"/>
                  </a:lnTo>
                  <a:lnTo>
                    <a:pt x="99936" y="422948"/>
                  </a:lnTo>
                  <a:lnTo>
                    <a:pt x="99936" y="437337"/>
                  </a:lnTo>
                  <a:lnTo>
                    <a:pt x="105765" y="443179"/>
                  </a:lnTo>
                  <a:lnTo>
                    <a:pt x="120167" y="443179"/>
                  </a:lnTo>
                  <a:lnTo>
                    <a:pt x="125996" y="437337"/>
                  </a:lnTo>
                  <a:lnTo>
                    <a:pt x="125996" y="422948"/>
                  </a:lnTo>
                  <a:close/>
                </a:path>
                <a:path w="326390" h="1277620">
                  <a:moveTo>
                    <a:pt x="125996" y="318655"/>
                  </a:moveTo>
                  <a:lnTo>
                    <a:pt x="120167" y="312826"/>
                  </a:lnTo>
                  <a:lnTo>
                    <a:pt x="112966" y="312826"/>
                  </a:lnTo>
                  <a:lnTo>
                    <a:pt x="105765" y="312826"/>
                  </a:lnTo>
                  <a:lnTo>
                    <a:pt x="99936" y="318655"/>
                  </a:lnTo>
                  <a:lnTo>
                    <a:pt x="99936" y="333057"/>
                  </a:lnTo>
                  <a:lnTo>
                    <a:pt x="105765" y="338899"/>
                  </a:lnTo>
                  <a:lnTo>
                    <a:pt x="120167" y="338899"/>
                  </a:lnTo>
                  <a:lnTo>
                    <a:pt x="125996" y="333057"/>
                  </a:lnTo>
                  <a:lnTo>
                    <a:pt x="125996" y="318655"/>
                  </a:lnTo>
                  <a:close/>
                </a:path>
                <a:path w="326390" h="1277620">
                  <a:moveTo>
                    <a:pt x="125996" y="214401"/>
                  </a:moveTo>
                  <a:lnTo>
                    <a:pt x="120167" y="208559"/>
                  </a:lnTo>
                  <a:lnTo>
                    <a:pt x="112966" y="208559"/>
                  </a:lnTo>
                  <a:lnTo>
                    <a:pt x="105765" y="208559"/>
                  </a:lnTo>
                  <a:lnTo>
                    <a:pt x="99936" y="214401"/>
                  </a:lnTo>
                  <a:lnTo>
                    <a:pt x="99936" y="228790"/>
                  </a:lnTo>
                  <a:lnTo>
                    <a:pt x="105765" y="234632"/>
                  </a:lnTo>
                  <a:lnTo>
                    <a:pt x="120167" y="234632"/>
                  </a:lnTo>
                  <a:lnTo>
                    <a:pt x="125996" y="228790"/>
                  </a:lnTo>
                  <a:lnTo>
                    <a:pt x="125996" y="214401"/>
                  </a:lnTo>
                  <a:close/>
                </a:path>
                <a:path w="326390" h="1277620">
                  <a:moveTo>
                    <a:pt x="125996" y="110121"/>
                  </a:moveTo>
                  <a:lnTo>
                    <a:pt x="120167" y="104279"/>
                  </a:lnTo>
                  <a:lnTo>
                    <a:pt x="112966" y="104279"/>
                  </a:lnTo>
                  <a:lnTo>
                    <a:pt x="105765" y="104279"/>
                  </a:lnTo>
                  <a:lnTo>
                    <a:pt x="99936" y="110121"/>
                  </a:lnTo>
                  <a:lnTo>
                    <a:pt x="99936" y="124510"/>
                  </a:lnTo>
                  <a:lnTo>
                    <a:pt x="105765" y="130352"/>
                  </a:lnTo>
                  <a:lnTo>
                    <a:pt x="120167" y="130352"/>
                  </a:lnTo>
                  <a:lnTo>
                    <a:pt x="125996" y="124510"/>
                  </a:lnTo>
                  <a:lnTo>
                    <a:pt x="125996" y="110121"/>
                  </a:lnTo>
                  <a:close/>
                </a:path>
                <a:path w="326390" h="1277620">
                  <a:moveTo>
                    <a:pt x="125996" y="5842"/>
                  </a:moveTo>
                  <a:lnTo>
                    <a:pt x="120167" y="0"/>
                  </a:lnTo>
                  <a:lnTo>
                    <a:pt x="112966" y="0"/>
                  </a:lnTo>
                  <a:lnTo>
                    <a:pt x="105765" y="0"/>
                  </a:lnTo>
                  <a:lnTo>
                    <a:pt x="99936" y="5842"/>
                  </a:lnTo>
                  <a:lnTo>
                    <a:pt x="99936" y="20231"/>
                  </a:lnTo>
                  <a:lnTo>
                    <a:pt x="105765" y="26073"/>
                  </a:lnTo>
                  <a:lnTo>
                    <a:pt x="120167" y="26073"/>
                  </a:lnTo>
                  <a:lnTo>
                    <a:pt x="125996" y="20231"/>
                  </a:lnTo>
                  <a:lnTo>
                    <a:pt x="125996" y="5842"/>
                  </a:lnTo>
                  <a:close/>
                </a:path>
                <a:path w="326390" h="1277620">
                  <a:moveTo>
                    <a:pt x="225920" y="1257122"/>
                  </a:moveTo>
                  <a:lnTo>
                    <a:pt x="220091" y="1251292"/>
                  </a:lnTo>
                  <a:lnTo>
                    <a:pt x="212890" y="1251292"/>
                  </a:lnTo>
                  <a:lnTo>
                    <a:pt x="205689" y="1251292"/>
                  </a:lnTo>
                  <a:lnTo>
                    <a:pt x="199859" y="1257122"/>
                  </a:lnTo>
                  <a:lnTo>
                    <a:pt x="199859" y="1271524"/>
                  </a:lnTo>
                  <a:lnTo>
                    <a:pt x="205689" y="1277366"/>
                  </a:lnTo>
                  <a:lnTo>
                    <a:pt x="220091" y="1277366"/>
                  </a:lnTo>
                  <a:lnTo>
                    <a:pt x="225920" y="1271524"/>
                  </a:lnTo>
                  <a:lnTo>
                    <a:pt x="225920" y="1257122"/>
                  </a:lnTo>
                  <a:close/>
                </a:path>
                <a:path w="326390" h="1277620">
                  <a:moveTo>
                    <a:pt x="225920" y="1152842"/>
                  </a:moveTo>
                  <a:lnTo>
                    <a:pt x="220091" y="1147013"/>
                  </a:lnTo>
                  <a:lnTo>
                    <a:pt x="212890" y="1147013"/>
                  </a:lnTo>
                  <a:lnTo>
                    <a:pt x="205689" y="1147013"/>
                  </a:lnTo>
                  <a:lnTo>
                    <a:pt x="199859" y="1152842"/>
                  </a:lnTo>
                  <a:lnTo>
                    <a:pt x="199859" y="1167244"/>
                  </a:lnTo>
                  <a:lnTo>
                    <a:pt x="205689" y="1173086"/>
                  </a:lnTo>
                  <a:lnTo>
                    <a:pt x="220091" y="1173086"/>
                  </a:lnTo>
                  <a:lnTo>
                    <a:pt x="225920" y="1167244"/>
                  </a:lnTo>
                  <a:lnTo>
                    <a:pt x="225920" y="1152842"/>
                  </a:lnTo>
                  <a:close/>
                </a:path>
                <a:path w="326390" h="1277620">
                  <a:moveTo>
                    <a:pt x="225920" y="1048588"/>
                  </a:moveTo>
                  <a:lnTo>
                    <a:pt x="220091" y="1042746"/>
                  </a:lnTo>
                  <a:lnTo>
                    <a:pt x="212890" y="1042746"/>
                  </a:lnTo>
                  <a:lnTo>
                    <a:pt x="205689" y="1042746"/>
                  </a:lnTo>
                  <a:lnTo>
                    <a:pt x="199859" y="1048588"/>
                  </a:lnTo>
                  <a:lnTo>
                    <a:pt x="199859" y="1062977"/>
                  </a:lnTo>
                  <a:lnTo>
                    <a:pt x="205689" y="1068819"/>
                  </a:lnTo>
                  <a:lnTo>
                    <a:pt x="220091" y="1068819"/>
                  </a:lnTo>
                  <a:lnTo>
                    <a:pt x="225920" y="1062977"/>
                  </a:lnTo>
                  <a:lnTo>
                    <a:pt x="225920" y="1048588"/>
                  </a:lnTo>
                  <a:close/>
                </a:path>
                <a:path w="326390" h="1277620">
                  <a:moveTo>
                    <a:pt x="225920" y="944295"/>
                  </a:moveTo>
                  <a:lnTo>
                    <a:pt x="220091" y="938466"/>
                  </a:lnTo>
                  <a:lnTo>
                    <a:pt x="212890" y="938466"/>
                  </a:lnTo>
                  <a:lnTo>
                    <a:pt x="205689" y="938466"/>
                  </a:lnTo>
                  <a:lnTo>
                    <a:pt x="199859" y="944295"/>
                  </a:lnTo>
                  <a:lnTo>
                    <a:pt x="199859" y="958697"/>
                  </a:lnTo>
                  <a:lnTo>
                    <a:pt x="205689" y="964539"/>
                  </a:lnTo>
                  <a:lnTo>
                    <a:pt x="220091" y="964539"/>
                  </a:lnTo>
                  <a:lnTo>
                    <a:pt x="225920" y="958697"/>
                  </a:lnTo>
                  <a:lnTo>
                    <a:pt x="225920" y="944295"/>
                  </a:lnTo>
                  <a:close/>
                </a:path>
                <a:path w="326390" h="1277620">
                  <a:moveTo>
                    <a:pt x="225920" y="840041"/>
                  </a:moveTo>
                  <a:lnTo>
                    <a:pt x="220091" y="834199"/>
                  </a:lnTo>
                  <a:lnTo>
                    <a:pt x="212890" y="834199"/>
                  </a:lnTo>
                  <a:lnTo>
                    <a:pt x="205689" y="834199"/>
                  </a:lnTo>
                  <a:lnTo>
                    <a:pt x="199859" y="840041"/>
                  </a:lnTo>
                  <a:lnTo>
                    <a:pt x="199859" y="854430"/>
                  </a:lnTo>
                  <a:lnTo>
                    <a:pt x="205689" y="860272"/>
                  </a:lnTo>
                  <a:lnTo>
                    <a:pt x="220091" y="860272"/>
                  </a:lnTo>
                  <a:lnTo>
                    <a:pt x="225920" y="854430"/>
                  </a:lnTo>
                  <a:lnTo>
                    <a:pt x="225920" y="840041"/>
                  </a:lnTo>
                  <a:close/>
                </a:path>
                <a:path w="326390" h="1277620">
                  <a:moveTo>
                    <a:pt x="225920" y="735749"/>
                  </a:moveTo>
                  <a:lnTo>
                    <a:pt x="220091" y="729919"/>
                  </a:lnTo>
                  <a:lnTo>
                    <a:pt x="212890" y="729919"/>
                  </a:lnTo>
                  <a:lnTo>
                    <a:pt x="205689" y="729919"/>
                  </a:lnTo>
                  <a:lnTo>
                    <a:pt x="199859" y="735749"/>
                  </a:lnTo>
                  <a:lnTo>
                    <a:pt x="199859" y="750150"/>
                  </a:lnTo>
                  <a:lnTo>
                    <a:pt x="205689" y="755992"/>
                  </a:lnTo>
                  <a:lnTo>
                    <a:pt x="220091" y="755992"/>
                  </a:lnTo>
                  <a:lnTo>
                    <a:pt x="225920" y="750150"/>
                  </a:lnTo>
                  <a:lnTo>
                    <a:pt x="225920" y="735749"/>
                  </a:lnTo>
                  <a:close/>
                </a:path>
                <a:path w="326390" h="1277620">
                  <a:moveTo>
                    <a:pt x="225920" y="631494"/>
                  </a:moveTo>
                  <a:lnTo>
                    <a:pt x="220091" y="625652"/>
                  </a:lnTo>
                  <a:lnTo>
                    <a:pt x="212890" y="625652"/>
                  </a:lnTo>
                  <a:lnTo>
                    <a:pt x="205689" y="625652"/>
                  </a:lnTo>
                  <a:lnTo>
                    <a:pt x="199859" y="631494"/>
                  </a:lnTo>
                  <a:lnTo>
                    <a:pt x="199859" y="645883"/>
                  </a:lnTo>
                  <a:lnTo>
                    <a:pt x="205689" y="651725"/>
                  </a:lnTo>
                  <a:lnTo>
                    <a:pt x="220091" y="651725"/>
                  </a:lnTo>
                  <a:lnTo>
                    <a:pt x="225920" y="645883"/>
                  </a:lnTo>
                  <a:lnTo>
                    <a:pt x="225920" y="631494"/>
                  </a:lnTo>
                  <a:close/>
                </a:path>
                <a:path w="326390" h="1277620">
                  <a:moveTo>
                    <a:pt x="225920" y="527202"/>
                  </a:moveTo>
                  <a:lnTo>
                    <a:pt x="220091" y="521373"/>
                  </a:lnTo>
                  <a:lnTo>
                    <a:pt x="212890" y="521373"/>
                  </a:lnTo>
                  <a:lnTo>
                    <a:pt x="205689" y="521373"/>
                  </a:lnTo>
                  <a:lnTo>
                    <a:pt x="199859" y="527202"/>
                  </a:lnTo>
                  <a:lnTo>
                    <a:pt x="199859" y="541604"/>
                  </a:lnTo>
                  <a:lnTo>
                    <a:pt x="205689" y="547446"/>
                  </a:lnTo>
                  <a:lnTo>
                    <a:pt x="220091" y="547446"/>
                  </a:lnTo>
                  <a:lnTo>
                    <a:pt x="225920" y="541604"/>
                  </a:lnTo>
                  <a:lnTo>
                    <a:pt x="225920" y="527202"/>
                  </a:lnTo>
                  <a:close/>
                </a:path>
                <a:path w="326390" h="1277620">
                  <a:moveTo>
                    <a:pt x="225920" y="422948"/>
                  </a:moveTo>
                  <a:lnTo>
                    <a:pt x="220091" y="417106"/>
                  </a:lnTo>
                  <a:lnTo>
                    <a:pt x="212890" y="417106"/>
                  </a:lnTo>
                  <a:lnTo>
                    <a:pt x="205689" y="417106"/>
                  </a:lnTo>
                  <a:lnTo>
                    <a:pt x="199859" y="422948"/>
                  </a:lnTo>
                  <a:lnTo>
                    <a:pt x="199859" y="437337"/>
                  </a:lnTo>
                  <a:lnTo>
                    <a:pt x="205689" y="443179"/>
                  </a:lnTo>
                  <a:lnTo>
                    <a:pt x="220091" y="443179"/>
                  </a:lnTo>
                  <a:lnTo>
                    <a:pt x="225920" y="437337"/>
                  </a:lnTo>
                  <a:lnTo>
                    <a:pt x="225920" y="422948"/>
                  </a:lnTo>
                  <a:close/>
                </a:path>
                <a:path w="326390" h="1277620">
                  <a:moveTo>
                    <a:pt x="225920" y="318655"/>
                  </a:moveTo>
                  <a:lnTo>
                    <a:pt x="220091" y="312826"/>
                  </a:lnTo>
                  <a:lnTo>
                    <a:pt x="212890" y="312826"/>
                  </a:lnTo>
                  <a:lnTo>
                    <a:pt x="205689" y="312826"/>
                  </a:lnTo>
                  <a:lnTo>
                    <a:pt x="199859" y="318655"/>
                  </a:lnTo>
                  <a:lnTo>
                    <a:pt x="199859" y="333057"/>
                  </a:lnTo>
                  <a:lnTo>
                    <a:pt x="205689" y="338899"/>
                  </a:lnTo>
                  <a:lnTo>
                    <a:pt x="220091" y="338899"/>
                  </a:lnTo>
                  <a:lnTo>
                    <a:pt x="225920" y="333057"/>
                  </a:lnTo>
                  <a:lnTo>
                    <a:pt x="225920" y="318655"/>
                  </a:lnTo>
                  <a:close/>
                </a:path>
                <a:path w="326390" h="1277620">
                  <a:moveTo>
                    <a:pt x="225920" y="214401"/>
                  </a:moveTo>
                  <a:lnTo>
                    <a:pt x="220091" y="208559"/>
                  </a:lnTo>
                  <a:lnTo>
                    <a:pt x="212890" y="208559"/>
                  </a:lnTo>
                  <a:lnTo>
                    <a:pt x="205689" y="208559"/>
                  </a:lnTo>
                  <a:lnTo>
                    <a:pt x="199859" y="214401"/>
                  </a:lnTo>
                  <a:lnTo>
                    <a:pt x="199859" y="228790"/>
                  </a:lnTo>
                  <a:lnTo>
                    <a:pt x="205689" y="234632"/>
                  </a:lnTo>
                  <a:lnTo>
                    <a:pt x="220091" y="234632"/>
                  </a:lnTo>
                  <a:lnTo>
                    <a:pt x="225920" y="228790"/>
                  </a:lnTo>
                  <a:lnTo>
                    <a:pt x="225920" y="214401"/>
                  </a:lnTo>
                  <a:close/>
                </a:path>
                <a:path w="326390" h="1277620">
                  <a:moveTo>
                    <a:pt x="225920" y="110121"/>
                  </a:moveTo>
                  <a:lnTo>
                    <a:pt x="220091" y="104279"/>
                  </a:lnTo>
                  <a:lnTo>
                    <a:pt x="212890" y="104279"/>
                  </a:lnTo>
                  <a:lnTo>
                    <a:pt x="205689" y="104279"/>
                  </a:lnTo>
                  <a:lnTo>
                    <a:pt x="199859" y="110121"/>
                  </a:lnTo>
                  <a:lnTo>
                    <a:pt x="199859" y="124510"/>
                  </a:lnTo>
                  <a:lnTo>
                    <a:pt x="205689" y="130352"/>
                  </a:lnTo>
                  <a:lnTo>
                    <a:pt x="220091" y="130352"/>
                  </a:lnTo>
                  <a:lnTo>
                    <a:pt x="225920" y="124510"/>
                  </a:lnTo>
                  <a:lnTo>
                    <a:pt x="225920" y="110121"/>
                  </a:lnTo>
                  <a:close/>
                </a:path>
                <a:path w="326390" h="1277620">
                  <a:moveTo>
                    <a:pt x="225920" y="5842"/>
                  </a:moveTo>
                  <a:lnTo>
                    <a:pt x="220091" y="0"/>
                  </a:lnTo>
                  <a:lnTo>
                    <a:pt x="212890" y="0"/>
                  </a:lnTo>
                  <a:lnTo>
                    <a:pt x="205689" y="0"/>
                  </a:lnTo>
                  <a:lnTo>
                    <a:pt x="199859" y="5842"/>
                  </a:lnTo>
                  <a:lnTo>
                    <a:pt x="199859" y="20231"/>
                  </a:lnTo>
                  <a:lnTo>
                    <a:pt x="205689" y="26073"/>
                  </a:lnTo>
                  <a:lnTo>
                    <a:pt x="220091" y="26073"/>
                  </a:lnTo>
                  <a:lnTo>
                    <a:pt x="225920" y="20231"/>
                  </a:lnTo>
                  <a:lnTo>
                    <a:pt x="225920" y="5842"/>
                  </a:lnTo>
                  <a:close/>
                </a:path>
                <a:path w="326390" h="1277620">
                  <a:moveTo>
                    <a:pt x="325843" y="1257122"/>
                  </a:moveTo>
                  <a:lnTo>
                    <a:pt x="320014" y="1251292"/>
                  </a:lnTo>
                  <a:lnTo>
                    <a:pt x="312813" y="1251292"/>
                  </a:lnTo>
                  <a:lnTo>
                    <a:pt x="305612" y="1251292"/>
                  </a:lnTo>
                  <a:lnTo>
                    <a:pt x="299783" y="1257122"/>
                  </a:lnTo>
                  <a:lnTo>
                    <a:pt x="299783" y="1271524"/>
                  </a:lnTo>
                  <a:lnTo>
                    <a:pt x="305612" y="1277366"/>
                  </a:lnTo>
                  <a:lnTo>
                    <a:pt x="320014" y="1277366"/>
                  </a:lnTo>
                  <a:lnTo>
                    <a:pt x="325843" y="1271524"/>
                  </a:lnTo>
                  <a:lnTo>
                    <a:pt x="325843" y="1257122"/>
                  </a:lnTo>
                  <a:close/>
                </a:path>
                <a:path w="326390" h="1277620">
                  <a:moveTo>
                    <a:pt x="325843" y="1152842"/>
                  </a:moveTo>
                  <a:lnTo>
                    <a:pt x="320014" y="1147013"/>
                  </a:lnTo>
                  <a:lnTo>
                    <a:pt x="312813" y="1147013"/>
                  </a:lnTo>
                  <a:lnTo>
                    <a:pt x="305612" y="1147013"/>
                  </a:lnTo>
                  <a:lnTo>
                    <a:pt x="299783" y="1152842"/>
                  </a:lnTo>
                  <a:lnTo>
                    <a:pt x="299783" y="1167244"/>
                  </a:lnTo>
                  <a:lnTo>
                    <a:pt x="305612" y="1173086"/>
                  </a:lnTo>
                  <a:lnTo>
                    <a:pt x="320014" y="1173086"/>
                  </a:lnTo>
                  <a:lnTo>
                    <a:pt x="325843" y="1167244"/>
                  </a:lnTo>
                  <a:lnTo>
                    <a:pt x="325843" y="1152842"/>
                  </a:lnTo>
                  <a:close/>
                </a:path>
                <a:path w="326390" h="1277620">
                  <a:moveTo>
                    <a:pt x="325843" y="1048588"/>
                  </a:moveTo>
                  <a:lnTo>
                    <a:pt x="320014" y="1042746"/>
                  </a:lnTo>
                  <a:lnTo>
                    <a:pt x="312813" y="1042746"/>
                  </a:lnTo>
                  <a:lnTo>
                    <a:pt x="305612" y="1042746"/>
                  </a:lnTo>
                  <a:lnTo>
                    <a:pt x="299783" y="1048588"/>
                  </a:lnTo>
                  <a:lnTo>
                    <a:pt x="299783" y="1062977"/>
                  </a:lnTo>
                  <a:lnTo>
                    <a:pt x="305612" y="1068819"/>
                  </a:lnTo>
                  <a:lnTo>
                    <a:pt x="320014" y="1068819"/>
                  </a:lnTo>
                  <a:lnTo>
                    <a:pt x="325843" y="1062977"/>
                  </a:lnTo>
                  <a:lnTo>
                    <a:pt x="325843" y="1048588"/>
                  </a:lnTo>
                  <a:close/>
                </a:path>
                <a:path w="326390" h="1277620">
                  <a:moveTo>
                    <a:pt x="325843" y="944295"/>
                  </a:moveTo>
                  <a:lnTo>
                    <a:pt x="320014" y="938466"/>
                  </a:lnTo>
                  <a:lnTo>
                    <a:pt x="312813" y="938466"/>
                  </a:lnTo>
                  <a:lnTo>
                    <a:pt x="305612" y="938466"/>
                  </a:lnTo>
                  <a:lnTo>
                    <a:pt x="299783" y="944295"/>
                  </a:lnTo>
                  <a:lnTo>
                    <a:pt x="299783" y="958697"/>
                  </a:lnTo>
                  <a:lnTo>
                    <a:pt x="305612" y="964539"/>
                  </a:lnTo>
                  <a:lnTo>
                    <a:pt x="320014" y="964539"/>
                  </a:lnTo>
                  <a:lnTo>
                    <a:pt x="325843" y="958697"/>
                  </a:lnTo>
                  <a:lnTo>
                    <a:pt x="325843" y="944295"/>
                  </a:lnTo>
                  <a:close/>
                </a:path>
                <a:path w="326390" h="1277620">
                  <a:moveTo>
                    <a:pt x="325843" y="840041"/>
                  </a:moveTo>
                  <a:lnTo>
                    <a:pt x="320014" y="834199"/>
                  </a:lnTo>
                  <a:lnTo>
                    <a:pt x="312813" y="834199"/>
                  </a:lnTo>
                  <a:lnTo>
                    <a:pt x="305612" y="834199"/>
                  </a:lnTo>
                  <a:lnTo>
                    <a:pt x="299783" y="840041"/>
                  </a:lnTo>
                  <a:lnTo>
                    <a:pt x="299783" y="854430"/>
                  </a:lnTo>
                  <a:lnTo>
                    <a:pt x="305612" y="860272"/>
                  </a:lnTo>
                  <a:lnTo>
                    <a:pt x="320014" y="860272"/>
                  </a:lnTo>
                  <a:lnTo>
                    <a:pt x="325843" y="854430"/>
                  </a:lnTo>
                  <a:lnTo>
                    <a:pt x="325843" y="840041"/>
                  </a:lnTo>
                  <a:close/>
                </a:path>
                <a:path w="326390" h="1277620">
                  <a:moveTo>
                    <a:pt x="325843" y="735749"/>
                  </a:moveTo>
                  <a:lnTo>
                    <a:pt x="320014" y="729919"/>
                  </a:lnTo>
                  <a:lnTo>
                    <a:pt x="312813" y="729919"/>
                  </a:lnTo>
                  <a:lnTo>
                    <a:pt x="305612" y="729919"/>
                  </a:lnTo>
                  <a:lnTo>
                    <a:pt x="299783" y="735749"/>
                  </a:lnTo>
                  <a:lnTo>
                    <a:pt x="299783" y="750150"/>
                  </a:lnTo>
                  <a:lnTo>
                    <a:pt x="305612" y="755992"/>
                  </a:lnTo>
                  <a:lnTo>
                    <a:pt x="320014" y="755992"/>
                  </a:lnTo>
                  <a:lnTo>
                    <a:pt x="325843" y="750150"/>
                  </a:lnTo>
                  <a:lnTo>
                    <a:pt x="325843" y="735749"/>
                  </a:lnTo>
                  <a:close/>
                </a:path>
                <a:path w="326390" h="1277620">
                  <a:moveTo>
                    <a:pt x="325843" y="631494"/>
                  </a:moveTo>
                  <a:lnTo>
                    <a:pt x="320014" y="625652"/>
                  </a:lnTo>
                  <a:lnTo>
                    <a:pt x="312813" y="625652"/>
                  </a:lnTo>
                  <a:lnTo>
                    <a:pt x="305612" y="625652"/>
                  </a:lnTo>
                  <a:lnTo>
                    <a:pt x="299783" y="631494"/>
                  </a:lnTo>
                  <a:lnTo>
                    <a:pt x="299783" y="645883"/>
                  </a:lnTo>
                  <a:lnTo>
                    <a:pt x="305612" y="651725"/>
                  </a:lnTo>
                  <a:lnTo>
                    <a:pt x="320014" y="651725"/>
                  </a:lnTo>
                  <a:lnTo>
                    <a:pt x="325843" y="645883"/>
                  </a:lnTo>
                  <a:lnTo>
                    <a:pt x="325843" y="631494"/>
                  </a:lnTo>
                  <a:close/>
                </a:path>
                <a:path w="326390" h="1277620">
                  <a:moveTo>
                    <a:pt x="325843" y="527202"/>
                  </a:moveTo>
                  <a:lnTo>
                    <a:pt x="320014" y="521373"/>
                  </a:lnTo>
                  <a:lnTo>
                    <a:pt x="312813" y="521373"/>
                  </a:lnTo>
                  <a:lnTo>
                    <a:pt x="305612" y="521373"/>
                  </a:lnTo>
                  <a:lnTo>
                    <a:pt x="299783" y="527202"/>
                  </a:lnTo>
                  <a:lnTo>
                    <a:pt x="299783" y="541604"/>
                  </a:lnTo>
                  <a:lnTo>
                    <a:pt x="305612" y="547446"/>
                  </a:lnTo>
                  <a:lnTo>
                    <a:pt x="320014" y="547446"/>
                  </a:lnTo>
                  <a:lnTo>
                    <a:pt x="325843" y="541604"/>
                  </a:lnTo>
                  <a:lnTo>
                    <a:pt x="325843" y="527202"/>
                  </a:lnTo>
                  <a:close/>
                </a:path>
                <a:path w="326390" h="1277620">
                  <a:moveTo>
                    <a:pt x="325843" y="422948"/>
                  </a:moveTo>
                  <a:lnTo>
                    <a:pt x="320014" y="417106"/>
                  </a:lnTo>
                  <a:lnTo>
                    <a:pt x="312813" y="417106"/>
                  </a:lnTo>
                  <a:lnTo>
                    <a:pt x="305612" y="417106"/>
                  </a:lnTo>
                  <a:lnTo>
                    <a:pt x="299783" y="422948"/>
                  </a:lnTo>
                  <a:lnTo>
                    <a:pt x="299783" y="437337"/>
                  </a:lnTo>
                  <a:lnTo>
                    <a:pt x="305612" y="443179"/>
                  </a:lnTo>
                  <a:lnTo>
                    <a:pt x="320014" y="443179"/>
                  </a:lnTo>
                  <a:lnTo>
                    <a:pt x="325843" y="437337"/>
                  </a:lnTo>
                  <a:lnTo>
                    <a:pt x="325843" y="422948"/>
                  </a:lnTo>
                  <a:close/>
                </a:path>
                <a:path w="326390" h="1277620">
                  <a:moveTo>
                    <a:pt x="325843" y="318655"/>
                  </a:moveTo>
                  <a:lnTo>
                    <a:pt x="320014" y="312826"/>
                  </a:lnTo>
                  <a:lnTo>
                    <a:pt x="312813" y="312826"/>
                  </a:lnTo>
                  <a:lnTo>
                    <a:pt x="305612" y="312826"/>
                  </a:lnTo>
                  <a:lnTo>
                    <a:pt x="299783" y="318655"/>
                  </a:lnTo>
                  <a:lnTo>
                    <a:pt x="299783" y="333057"/>
                  </a:lnTo>
                  <a:lnTo>
                    <a:pt x="305612" y="338899"/>
                  </a:lnTo>
                  <a:lnTo>
                    <a:pt x="320014" y="338899"/>
                  </a:lnTo>
                  <a:lnTo>
                    <a:pt x="325843" y="333057"/>
                  </a:lnTo>
                  <a:lnTo>
                    <a:pt x="325843" y="318655"/>
                  </a:lnTo>
                  <a:close/>
                </a:path>
                <a:path w="326390" h="1277620">
                  <a:moveTo>
                    <a:pt x="325843" y="214401"/>
                  </a:moveTo>
                  <a:lnTo>
                    <a:pt x="320014" y="208559"/>
                  </a:lnTo>
                  <a:lnTo>
                    <a:pt x="312813" y="208559"/>
                  </a:lnTo>
                  <a:lnTo>
                    <a:pt x="305612" y="208559"/>
                  </a:lnTo>
                  <a:lnTo>
                    <a:pt x="299783" y="214401"/>
                  </a:lnTo>
                  <a:lnTo>
                    <a:pt x="299783" y="228790"/>
                  </a:lnTo>
                  <a:lnTo>
                    <a:pt x="305612" y="234632"/>
                  </a:lnTo>
                  <a:lnTo>
                    <a:pt x="320014" y="234632"/>
                  </a:lnTo>
                  <a:lnTo>
                    <a:pt x="325843" y="228790"/>
                  </a:lnTo>
                  <a:lnTo>
                    <a:pt x="325843" y="214401"/>
                  </a:lnTo>
                  <a:close/>
                </a:path>
                <a:path w="326390" h="1277620">
                  <a:moveTo>
                    <a:pt x="325843" y="110121"/>
                  </a:moveTo>
                  <a:lnTo>
                    <a:pt x="320014" y="104279"/>
                  </a:lnTo>
                  <a:lnTo>
                    <a:pt x="312813" y="104279"/>
                  </a:lnTo>
                  <a:lnTo>
                    <a:pt x="305612" y="104279"/>
                  </a:lnTo>
                  <a:lnTo>
                    <a:pt x="299783" y="110121"/>
                  </a:lnTo>
                  <a:lnTo>
                    <a:pt x="299783" y="124510"/>
                  </a:lnTo>
                  <a:lnTo>
                    <a:pt x="305612" y="130352"/>
                  </a:lnTo>
                  <a:lnTo>
                    <a:pt x="320014" y="130352"/>
                  </a:lnTo>
                  <a:lnTo>
                    <a:pt x="325843" y="124510"/>
                  </a:lnTo>
                  <a:lnTo>
                    <a:pt x="325843" y="110121"/>
                  </a:lnTo>
                  <a:close/>
                </a:path>
                <a:path w="326390" h="1277620">
                  <a:moveTo>
                    <a:pt x="325843" y="5842"/>
                  </a:moveTo>
                  <a:lnTo>
                    <a:pt x="320014" y="0"/>
                  </a:lnTo>
                  <a:lnTo>
                    <a:pt x="312813" y="0"/>
                  </a:lnTo>
                  <a:lnTo>
                    <a:pt x="305612" y="0"/>
                  </a:lnTo>
                  <a:lnTo>
                    <a:pt x="299783" y="5842"/>
                  </a:lnTo>
                  <a:lnTo>
                    <a:pt x="299783" y="20231"/>
                  </a:lnTo>
                  <a:lnTo>
                    <a:pt x="305612" y="26073"/>
                  </a:lnTo>
                  <a:lnTo>
                    <a:pt x="320014" y="26073"/>
                  </a:lnTo>
                  <a:lnTo>
                    <a:pt x="325843" y="20231"/>
                  </a:lnTo>
                  <a:lnTo>
                    <a:pt x="325843" y="5842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801824"/>
          </a:xfrm>
        </p:spPr>
        <p:txBody>
          <a:bodyPr>
            <a:normAutofit/>
          </a:bodyPr>
          <a:lstStyle>
            <a:lvl1pPr>
              <a:defRPr sz="3800">
                <a:solidFill>
                  <a:srgbClr val="0057B8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en-US" dirty="0" smtClean="0"/>
              <a:t>Title</a:t>
            </a:r>
            <a:endParaRPr lang="lv-LV" dirty="0"/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838200" y="1288869"/>
            <a:ext cx="10515600" cy="750751"/>
          </a:xfrm>
        </p:spPr>
        <p:txBody>
          <a:bodyPr>
            <a:normAutofit/>
          </a:bodyPr>
          <a:lstStyle>
            <a:lvl1pPr marL="0" indent="0">
              <a:lnSpc>
                <a:spcPts val="2300"/>
              </a:lnSpc>
              <a:buNone/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 marL="457200" indent="0">
              <a:lnSpc>
                <a:spcPts val="2300"/>
              </a:lnSpc>
              <a:buNone/>
              <a:defRPr sz="18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 marL="914400" indent="0">
              <a:lnSpc>
                <a:spcPts val="2300"/>
              </a:lnSpc>
              <a:buNone/>
              <a:defRPr sz="18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 marL="1371600" indent="0">
              <a:lnSpc>
                <a:spcPts val="2300"/>
              </a:lnSpc>
              <a:buNone/>
              <a:defRPr sz="18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 marL="1828800" indent="0">
              <a:lnSpc>
                <a:spcPts val="2300"/>
              </a:lnSpc>
              <a:buNone/>
              <a:defRPr sz="18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Edit Master text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3" hasCustomPrompt="1"/>
          </p:nvPr>
        </p:nvSpPr>
        <p:spPr>
          <a:xfrm>
            <a:off x="838200" y="2144713"/>
            <a:ext cx="10515600" cy="355123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Edit Master text style</a:t>
            </a:r>
          </a:p>
        </p:txBody>
      </p:sp>
      <p:grpSp>
        <p:nvGrpSpPr>
          <p:cNvPr id="24" name="object 5"/>
          <p:cNvGrpSpPr/>
          <p:nvPr userDrawn="1"/>
        </p:nvGrpSpPr>
        <p:grpSpPr>
          <a:xfrm>
            <a:off x="270481" y="6302825"/>
            <a:ext cx="314405" cy="341378"/>
            <a:chOff x="254005" y="6092205"/>
            <a:chExt cx="495934" cy="538480"/>
          </a:xfrm>
        </p:grpSpPr>
        <p:sp>
          <p:nvSpPr>
            <p:cNvPr id="25" name="object 6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27" name="object 8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234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57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801824"/>
          </a:xfrm>
        </p:spPr>
        <p:txBody>
          <a:bodyPr>
            <a:normAutofit/>
          </a:bodyPr>
          <a:lstStyle>
            <a:lvl1pPr>
              <a:defRPr sz="3800">
                <a:solidFill>
                  <a:srgbClr val="DED6D1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en-US" dirty="0" smtClean="0"/>
              <a:t>Title</a:t>
            </a:r>
            <a:endParaRPr lang="lv-LV" dirty="0"/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838200" y="1288869"/>
            <a:ext cx="10515600" cy="4888094"/>
          </a:xfrm>
        </p:spPr>
        <p:txBody>
          <a:bodyPr>
            <a:normAutofit/>
          </a:bodyPr>
          <a:lstStyle>
            <a:lvl1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11847492" y="762000"/>
            <a:ext cx="326455" cy="1486500"/>
            <a:chOff x="11847492" y="762000"/>
            <a:chExt cx="326455" cy="1486500"/>
          </a:xfrm>
        </p:grpSpPr>
        <p:sp>
          <p:nvSpPr>
            <p:cNvPr id="29" name="object 8"/>
            <p:cNvSpPr/>
            <p:nvPr/>
          </p:nvSpPr>
          <p:spPr>
            <a:xfrm>
              <a:off x="118474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9"/>
            <p:cNvSpPr/>
            <p:nvPr/>
          </p:nvSpPr>
          <p:spPr>
            <a:xfrm>
              <a:off x="118474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10"/>
            <p:cNvSpPr/>
            <p:nvPr/>
          </p:nvSpPr>
          <p:spPr>
            <a:xfrm>
              <a:off x="11847492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11"/>
            <p:cNvSpPr/>
            <p:nvPr/>
          </p:nvSpPr>
          <p:spPr>
            <a:xfrm>
              <a:off x="11847492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12"/>
            <p:cNvSpPr/>
            <p:nvPr/>
          </p:nvSpPr>
          <p:spPr>
            <a:xfrm>
              <a:off x="11847492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13"/>
            <p:cNvSpPr/>
            <p:nvPr/>
          </p:nvSpPr>
          <p:spPr>
            <a:xfrm>
              <a:off x="11847492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14"/>
            <p:cNvSpPr/>
            <p:nvPr/>
          </p:nvSpPr>
          <p:spPr>
            <a:xfrm>
              <a:off x="11847492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15"/>
            <p:cNvSpPr/>
            <p:nvPr/>
          </p:nvSpPr>
          <p:spPr>
            <a:xfrm>
              <a:off x="11847492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16"/>
            <p:cNvSpPr/>
            <p:nvPr/>
          </p:nvSpPr>
          <p:spPr>
            <a:xfrm>
              <a:off x="11847492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17"/>
            <p:cNvSpPr/>
            <p:nvPr/>
          </p:nvSpPr>
          <p:spPr>
            <a:xfrm>
              <a:off x="11847492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18"/>
            <p:cNvSpPr/>
            <p:nvPr/>
          </p:nvSpPr>
          <p:spPr>
            <a:xfrm>
              <a:off x="11847492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19"/>
            <p:cNvSpPr/>
            <p:nvPr/>
          </p:nvSpPr>
          <p:spPr>
            <a:xfrm>
              <a:off x="11847492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20"/>
            <p:cNvSpPr/>
            <p:nvPr/>
          </p:nvSpPr>
          <p:spPr>
            <a:xfrm>
              <a:off x="11847492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21"/>
            <p:cNvSpPr/>
            <p:nvPr/>
          </p:nvSpPr>
          <p:spPr>
            <a:xfrm>
              <a:off x="11847492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22"/>
            <p:cNvSpPr/>
            <p:nvPr/>
          </p:nvSpPr>
          <p:spPr>
            <a:xfrm>
              <a:off x="11847492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23"/>
            <p:cNvSpPr/>
            <p:nvPr/>
          </p:nvSpPr>
          <p:spPr>
            <a:xfrm>
              <a:off x="11947421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24"/>
            <p:cNvSpPr/>
            <p:nvPr/>
          </p:nvSpPr>
          <p:spPr>
            <a:xfrm>
              <a:off x="11947421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25"/>
            <p:cNvSpPr/>
            <p:nvPr/>
          </p:nvSpPr>
          <p:spPr>
            <a:xfrm>
              <a:off x="11947421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26"/>
            <p:cNvSpPr/>
            <p:nvPr/>
          </p:nvSpPr>
          <p:spPr>
            <a:xfrm>
              <a:off x="11947421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27"/>
            <p:cNvSpPr/>
            <p:nvPr/>
          </p:nvSpPr>
          <p:spPr>
            <a:xfrm>
              <a:off x="11947421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28"/>
            <p:cNvSpPr/>
            <p:nvPr/>
          </p:nvSpPr>
          <p:spPr>
            <a:xfrm>
              <a:off x="11947421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29"/>
            <p:cNvSpPr/>
            <p:nvPr/>
          </p:nvSpPr>
          <p:spPr>
            <a:xfrm>
              <a:off x="11947421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30"/>
            <p:cNvSpPr/>
            <p:nvPr/>
          </p:nvSpPr>
          <p:spPr>
            <a:xfrm>
              <a:off x="11947421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31"/>
            <p:cNvSpPr/>
            <p:nvPr/>
          </p:nvSpPr>
          <p:spPr>
            <a:xfrm>
              <a:off x="11947421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32"/>
            <p:cNvSpPr/>
            <p:nvPr/>
          </p:nvSpPr>
          <p:spPr>
            <a:xfrm>
              <a:off x="11947421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33"/>
            <p:cNvSpPr/>
            <p:nvPr/>
          </p:nvSpPr>
          <p:spPr>
            <a:xfrm>
              <a:off x="11947421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34"/>
            <p:cNvSpPr/>
            <p:nvPr/>
          </p:nvSpPr>
          <p:spPr>
            <a:xfrm>
              <a:off x="11947421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35"/>
            <p:cNvSpPr/>
            <p:nvPr/>
          </p:nvSpPr>
          <p:spPr>
            <a:xfrm>
              <a:off x="11947421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36"/>
            <p:cNvSpPr/>
            <p:nvPr/>
          </p:nvSpPr>
          <p:spPr>
            <a:xfrm>
              <a:off x="11947421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37"/>
            <p:cNvSpPr/>
            <p:nvPr/>
          </p:nvSpPr>
          <p:spPr>
            <a:xfrm>
              <a:off x="11947421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38"/>
            <p:cNvSpPr/>
            <p:nvPr/>
          </p:nvSpPr>
          <p:spPr>
            <a:xfrm>
              <a:off x="12047349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39"/>
            <p:cNvSpPr/>
            <p:nvPr/>
          </p:nvSpPr>
          <p:spPr>
            <a:xfrm>
              <a:off x="12047349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40"/>
            <p:cNvSpPr/>
            <p:nvPr/>
          </p:nvSpPr>
          <p:spPr>
            <a:xfrm>
              <a:off x="12047349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41"/>
            <p:cNvSpPr/>
            <p:nvPr/>
          </p:nvSpPr>
          <p:spPr>
            <a:xfrm>
              <a:off x="12047349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42"/>
            <p:cNvSpPr/>
            <p:nvPr/>
          </p:nvSpPr>
          <p:spPr>
            <a:xfrm>
              <a:off x="12047349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43"/>
            <p:cNvSpPr/>
            <p:nvPr/>
          </p:nvSpPr>
          <p:spPr>
            <a:xfrm>
              <a:off x="12047349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44"/>
            <p:cNvSpPr/>
            <p:nvPr/>
          </p:nvSpPr>
          <p:spPr>
            <a:xfrm>
              <a:off x="12047349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45"/>
            <p:cNvSpPr/>
            <p:nvPr/>
          </p:nvSpPr>
          <p:spPr>
            <a:xfrm>
              <a:off x="12047349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46"/>
            <p:cNvSpPr/>
            <p:nvPr/>
          </p:nvSpPr>
          <p:spPr>
            <a:xfrm>
              <a:off x="12047349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47"/>
            <p:cNvSpPr/>
            <p:nvPr/>
          </p:nvSpPr>
          <p:spPr>
            <a:xfrm>
              <a:off x="12047349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48"/>
            <p:cNvSpPr/>
            <p:nvPr/>
          </p:nvSpPr>
          <p:spPr>
            <a:xfrm>
              <a:off x="12047349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49"/>
            <p:cNvSpPr/>
            <p:nvPr/>
          </p:nvSpPr>
          <p:spPr>
            <a:xfrm>
              <a:off x="12047349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50"/>
            <p:cNvSpPr/>
            <p:nvPr/>
          </p:nvSpPr>
          <p:spPr>
            <a:xfrm>
              <a:off x="12047349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51"/>
            <p:cNvSpPr/>
            <p:nvPr/>
          </p:nvSpPr>
          <p:spPr>
            <a:xfrm>
              <a:off x="12047349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52"/>
            <p:cNvSpPr/>
            <p:nvPr/>
          </p:nvSpPr>
          <p:spPr>
            <a:xfrm>
              <a:off x="12047349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53"/>
            <p:cNvSpPr/>
            <p:nvPr/>
          </p:nvSpPr>
          <p:spPr>
            <a:xfrm>
              <a:off x="12147277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54"/>
            <p:cNvSpPr/>
            <p:nvPr/>
          </p:nvSpPr>
          <p:spPr>
            <a:xfrm>
              <a:off x="12147277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55"/>
            <p:cNvSpPr/>
            <p:nvPr/>
          </p:nvSpPr>
          <p:spPr>
            <a:xfrm>
              <a:off x="12147277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56"/>
            <p:cNvSpPr/>
            <p:nvPr/>
          </p:nvSpPr>
          <p:spPr>
            <a:xfrm>
              <a:off x="12147277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57"/>
            <p:cNvSpPr/>
            <p:nvPr/>
          </p:nvSpPr>
          <p:spPr>
            <a:xfrm>
              <a:off x="12147277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58"/>
            <p:cNvSpPr/>
            <p:nvPr/>
          </p:nvSpPr>
          <p:spPr>
            <a:xfrm>
              <a:off x="12147277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59"/>
            <p:cNvSpPr/>
            <p:nvPr/>
          </p:nvSpPr>
          <p:spPr>
            <a:xfrm>
              <a:off x="12147277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60"/>
            <p:cNvSpPr/>
            <p:nvPr/>
          </p:nvSpPr>
          <p:spPr>
            <a:xfrm>
              <a:off x="12147277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61"/>
            <p:cNvSpPr/>
            <p:nvPr/>
          </p:nvSpPr>
          <p:spPr>
            <a:xfrm>
              <a:off x="12147277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62"/>
            <p:cNvSpPr/>
            <p:nvPr/>
          </p:nvSpPr>
          <p:spPr>
            <a:xfrm>
              <a:off x="12147277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63"/>
            <p:cNvSpPr/>
            <p:nvPr/>
          </p:nvSpPr>
          <p:spPr>
            <a:xfrm>
              <a:off x="12147277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64"/>
            <p:cNvSpPr/>
            <p:nvPr/>
          </p:nvSpPr>
          <p:spPr>
            <a:xfrm>
              <a:off x="12147277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65"/>
            <p:cNvSpPr/>
            <p:nvPr/>
          </p:nvSpPr>
          <p:spPr>
            <a:xfrm>
              <a:off x="12147277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66"/>
            <p:cNvSpPr/>
            <p:nvPr/>
          </p:nvSpPr>
          <p:spPr>
            <a:xfrm>
              <a:off x="12147277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67"/>
            <p:cNvSpPr/>
            <p:nvPr/>
          </p:nvSpPr>
          <p:spPr>
            <a:xfrm>
              <a:off x="12147277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0" name="object 4"/>
          <p:cNvGrpSpPr/>
          <p:nvPr userDrawn="1"/>
        </p:nvGrpSpPr>
        <p:grpSpPr>
          <a:xfrm>
            <a:off x="314842" y="6322914"/>
            <a:ext cx="288620" cy="313381"/>
            <a:chOff x="254005" y="6092205"/>
            <a:chExt cx="495934" cy="538480"/>
          </a:xfrm>
        </p:grpSpPr>
        <p:sp>
          <p:nvSpPr>
            <p:cNvPr id="91" name="object 5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93" name="object 7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6266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locks 2">
    <p:bg>
      <p:bgPr>
        <a:solidFill>
          <a:srgbClr val="EE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rgbClr val="0057B8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1838127" y="762000"/>
            <a:ext cx="326463" cy="1486500"/>
            <a:chOff x="11838127" y="762000"/>
            <a:chExt cx="326463" cy="1486500"/>
          </a:xfrm>
        </p:grpSpPr>
        <p:sp>
          <p:nvSpPr>
            <p:cNvPr id="13" name="object 3"/>
            <p:cNvSpPr/>
            <p:nvPr/>
          </p:nvSpPr>
          <p:spPr>
            <a:xfrm>
              <a:off x="11838134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4"/>
            <p:cNvSpPr/>
            <p:nvPr/>
          </p:nvSpPr>
          <p:spPr>
            <a:xfrm>
              <a:off x="11838134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5"/>
            <p:cNvSpPr/>
            <p:nvPr/>
          </p:nvSpPr>
          <p:spPr>
            <a:xfrm>
              <a:off x="11938063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6"/>
            <p:cNvSpPr/>
            <p:nvPr/>
          </p:nvSpPr>
          <p:spPr>
            <a:xfrm>
              <a:off x="11938063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7"/>
            <p:cNvSpPr/>
            <p:nvPr/>
          </p:nvSpPr>
          <p:spPr>
            <a:xfrm>
              <a:off x="120379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8"/>
            <p:cNvSpPr/>
            <p:nvPr/>
          </p:nvSpPr>
          <p:spPr>
            <a:xfrm>
              <a:off x="120379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9"/>
            <p:cNvSpPr/>
            <p:nvPr/>
          </p:nvSpPr>
          <p:spPr>
            <a:xfrm>
              <a:off x="12137920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0"/>
            <p:cNvSpPr/>
            <p:nvPr/>
          </p:nvSpPr>
          <p:spPr>
            <a:xfrm>
              <a:off x="12137920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42"/>
            <p:cNvSpPr/>
            <p:nvPr/>
          </p:nvSpPr>
          <p:spPr>
            <a:xfrm>
              <a:off x="11838127" y="762000"/>
              <a:ext cx="326390" cy="1277620"/>
            </a:xfrm>
            <a:custGeom>
              <a:avLst/>
              <a:gdLst/>
              <a:ahLst/>
              <a:cxnLst/>
              <a:rect l="l" t="t" r="r" b="b"/>
              <a:pathLst>
                <a:path w="326390" h="1277620">
                  <a:moveTo>
                    <a:pt x="26060" y="1257122"/>
                  </a:moveTo>
                  <a:lnTo>
                    <a:pt x="20231" y="1251292"/>
                  </a:lnTo>
                  <a:lnTo>
                    <a:pt x="13030" y="1251292"/>
                  </a:lnTo>
                  <a:lnTo>
                    <a:pt x="5829" y="1251292"/>
                  </a:lnTo>
                  <a:lnTo>
                    <a:pt x="0" y="1257122"/>
                  </a:lnTo>
                  <a:lnTo>
                    <a:pt x="0" y="1271524"/>
                  </a:lnTo>
                  <a:lnTo>
                    <a:pt x="5829" y="1277366"/>
                  </a:lnTo>
                  <a:lnTo>
                    <a:pt x="20231" y="1277366"/>
                  </a:lnTo>
                  <a:lnTo>
                    <a:pt x="26060" y="1271524"/>
                  </a:lnTo>
                  <a:lnTo>
                    <a:pt x="26060" y="1257122"/>
                  </a:lnTo>
                  <a:close/>
                </a:path>
                <a:path w="326390" h="1277620">
                  <a:moveTo>
                    <a:pt x="26060" y="1152842"/>
                  </a:moveTo>
                  <a:lnTo>
                    <a:pt x="20231" y="1147013"/>
                  </a:lnTo>
                  <a:lnTo>
                    <a:pt x="13030" y="1147013"/>
                  </a:lnTo>
                  <a:lnTo>
                    <a:pt x="5829" y="1147013"/>
                  </a:lnTo>
                  <a:lnTo>
                    <a:pt x="0" y="1152842"/>
                  </a:lnTo>
                  <a:lnTo>
                    <a:pt x="0" y="1167244"/>
                  </a:lnTo>
                  <a:lnTo>
                    <a:pt x="5829" y="1173086"/>
                  </a:lnTo>
                  <a:lnTo>
                    <a:pt x="20231" y="1173086"/>
                  </a:lnTo>
                  <a:lnTo>
                    <a:pt x="26060" y="1167244"/>
                  </a:lnTo>
                  <a:lnTo>
                    <a:pt x="26060" y="1152842"/>
                  </a:lnTo>
                  <a:close/>
                </a:path>
                <a:path w="326390" h="1277620">
                  <a:moveTo>
                    <a:pt x="26060" y="1048588"/>
                  </a:moveTo>
                  <a:lnTo>
                    <a:pt x="20231" y="1042746"/>
                  </a:lnTo>
                  <a:lnTo>
                    <a:pt x="13030" y="1042746"/>
                  </a:lnTo>
                  <a:lnTo>
                    <a:pt x="5829" y="1042746"/>
                  </a:lnTo>
                  <a:lnTo>
                    <a:pt x="0" y="1048588"/>
                  </a:lnTo>
                  <a:lnTo>
                    <a:pt x="0" y="1062977"/>
                  </a:lnTo>
                  <a:lnTo>
                    <a:pt x="5829" y="1068819"/>
                  </a:lnTo>
                  <a:lnTo>
                    <a:pt x="20231" y="1068819"/>
                  </a:lnTo>
                  <a:lnTo>
                    <a:pt x="26060" y="1062977"/>
                  </a:lnTo>
                  <a:lnTo>
                    <a:pt x="26060" y="1048588"/>
                  </a:lnTo>
                  <a:close/>
                </a:path>
                <a:path w="326390" h="1277620">
                  <a:moveTo>
                    <a:pt x="26060" y="944295"/>
                  </a:moveTo>
                  <a:lnTo>
                    <a:pt x="20231" y="938466"/>
                  </a:lnTo>
                  <a:lnTo>
                    <a:pt x="13030" y="938466"/>
                  </a:lnTo>
                  <a:lnTo>
                    <a:pt x="5829" y="938466"/>
                  </a:lnTo>
                  <a:lnTo>
                    <a:pt x="0" y="944295"/>
                  </a:lnTo>
                  <a:lnTo>
                    <a:pt x="0" y="958697"/>
                  </a:lnTo>
                  <a:lnTo>
                    <a:pt x="5829" y="964539"/>
                  </a:lnTo>
                  <a:lnTo>
                    <a:pt x="20231" y="964539"/>
                  </a:lnTo>
                  <a:lnTo>
                    <a:pt x="26060" y="958697"/>
                  </a:lnTo>
                  <a:lnTo>
                    <a:pt x="26060" y="944295"/>
                  </a:lnTo>
                  <a:close/>
                </a:path>
                <a:path w="326390" h="1277620">
                  <a:moveTo>
                    <a:pt x="26060" y="840041"/>
                  </a:moveTo>
                  <a:lnTo>
                    <a:pt x="20231" y="834199"/>
                  </a:lnTo>
                  <a:lnTo>
                    <a:pt x="13030" y="834199"/>
                  </a:lnTo>
                  <a:lnTo>
                    <a:pt x="5829" y="834199"/>
                  </a:lnTo>
                  <a:lnTo>
                    <a:pt x="0" y="840041"/>
                  </a:lnTo>
                  <a:lnTo>
                    <a:pt x="0" y="854430"/>
                  </a:lnTo>
                  <a:lnTo>
                    <a:pt x="5829" y="860272"/>
                  </a:lnTo>
                  <a:lnTo>
                    <a:pt x="20231" y="860272"/>
                  </a:lnTo>
                  <a:lnTo>
                    <a:pt x="26060" y="854430"/>
                  </a:lnTo>
                  <a:lnTo>
                    <a:pt x="26060" y="840041"/>
                  </a:lnTo>
                  <a:close/>
                </a:path>
                <a:path w="326390" h="1277620">
                  <a:moveTo>
                    <a:pt x="26060" y="735749"/>
                  </a:moveTo>
                  <a:lnTo>
                    <a:pt x="20231" y="729919"/>
                  </a:lnTo>
                  <a:lnTo>
                    <a:pt x="13030" y="729919"/>
                  </a:lnTo>
                  <a:lnTo>
                    <a:pt x="5829" y="729919"/>
                  </a:lnTo>
                  <a:lnTo>
                    <a:pt x="0" y="735749"/>
                  </a:lnTo>
                  <a:lnTo>
                    <a:pt x="0" y="750150"/>
                  </a:lnTo>
                  <a:lnTo>
                    <a:pt x="5829" y="755992"/>
                  </a:lnTo>
                  <a:lnTo>
                    <a:pt x="20231" y="755992"/>
                  </a:lnTo>
                  <a:lnTo>
                    <a:pt x="26060" y="750150"/>
                  </a:lnTo>
                  <a:lnTo>
                    <a:pt x="26060" y="735749"/>
                  </a:lnTo>
                  <a:close/>
                </a:path>
                <a:path w="326390" h="1277620">
                  <a:moveTo>
                    <a:pt x="26060" y="631494"/>
                  </a:moveTo>
                  <a:lnTo>
                    <a:pt x="20231" y="625652"/>
                  </a:lnTo>
                  <a:lnTo>
                    <a:pt x="13030" y="625652"/>
                  </a:lnTo>
                  <a:lnTo>
                    <a:pt x="5829" y="625652"/>
                  </a:lnTo>
                  <a:lnTo>
                    <a:pt x="0" y="631494"/>
                  </a:lnTo>
                  <a:lnTo>
                    <a:pt x="0" y="645883"/>
                  </a:lnTo>
                  <a:lnTo>
                    <a:pt x="5829" y="651725"/>
                  </a:lnTo>
                  <a:lnTo>
                    <a:pt x="20231" y="651725"/>
                  </a:lnTo>
                  <a:lnTo>
                    <a:pt x="26060" y="645883"/>
                  </a:lnTo>
                  <a:lnTo>
                    <a:pt x="26060" y="631494"/>
                  </a:lnTo>
                  <a:close/>
                </a:path>
                <a:path w="326390" h="1277620">
                  <a:moveTo>
                    <a:pt x="26060" y="527202"/>
                  </a:moveTo>
                  <a:lnTo>
                    <a:pt x="20231" y="521373"/>
                  </a:lnTo>
                  <a:lnTo>
                    <a:pt x="13030" y="521373"/>
                  </a:lnTo>
                  <a:lnTo>
                    <a:pt x="5829" y="521373"/>
                  </a:lnTo>
                  <a:lnTo>
                    <a:pt x="0" y="527202"/>
                  </a:lnTo>
                  <a:lnTo>
                    <a:pt x="0" y="541604"/>
                  </a:lnTo>
                  <a:lnTo>
                    <a:pt x="5829" y="547446"/>
                  </a:lnTo>
                  <a:lnTo>
                    <a:pt x="20231" y="547446"/>
                  </a:lnTo>
                  <a:lnTo>
                    <a:pt x="26060" y="541604"/>
                  </a:lnTo>
                  <a:lnTo>
                    <a:pt x="26060" y="527202"/>
                  </a:lnTo>
                  <a:close/>
                </a:path>
                <a:path w="326390" h="1277620">
                  <a:moveTo>
                    <a:pt x="26060" y="422948"/>
                  </a:moveTo>
                  <a:lnTo>
                    <a:pt x="20231" y="417106"/>
                  </a:lnTo>
                  <a:lnTo>
                    <a:pt x="13030" y="417106"/>
                  </a:lnTo>
                  <a:lnTo>
                    <a:pt x="5829" y="417106"/>
                  </a:lnTo>
                  <a:lnTo>
                    <a:pt x="0" y="422948"/>
                  </a:lnTo>
                  <a:lnTo>
                    <a:pt x="0" y="437337"/>
                  </a:lnTo>
                  <a:lnTo>
                    <a:pt x="5829" y="443179"/>
                  </a:lnTo>
                  <a:lnTo>
                    <a:pt x="20231" y="443179"/>
                  </a:lnTo>
                  <a:lnTo>
                    <a:pt x="26060" y="437337"/>
                  </a:lnTo>
                  <a:lnTo>
                    <a:pt x="26060" y="422948"/>
                  </a:lnTo>
                  <a:close/>
                </a:path>
                <a:path w="326390" h="1277620">
                  <a:moveTo>
                    <a:pt x="26060" y="318655"/>
                  </a:moveTo>
                  <a:lnTo>
                    <a:pt x="20231" y="312826"/>
                  </a:lnTo>
                  <a:lnTo>
                    <a:pt x="13030" y="312826"/>
                  </a:lnTo>
                  <a:lnTo>
                    <a:pt x="5829" y="312826"/>
                  </a:lnTo>
                  <a:lnTo>
                    <a:pt x="0" y="318655"/>
                  </a:lnTo>
                  <a:lnTo>
                    <a:pt x="0" y="333057"/>
                  </a:lnTo>
                  <a:lnTo>
                    <a:pt x="5829" y="338899"/>
                  </a:lnTo>
                  <a:lnTo>
                    <a:pt x="20231" y="338899"/>
                  </a:lnTo>
                  <a:lnTo>
                    <a:pt x="26060" y="333057"/>
                  </a:lnTo>
                  <a:lnTo>
                    <a:pt x="26060" y="318655"/>
                  </a:lnTo>
                  <a:close/>
                </a:path>
                <a:path w="326390" h="1277620">
                  <a:moveTo>
                    <a:pt x="26060" y="214401"/>
                  </a:moveTo>
                  <a:lnTo>
                    <a:pt x="20231" y="208559"/>
                  </a:lnTo>
                  <a:lnTo>
                    <a:pt x="13030" y="208559"/>
                  </a:lnTo>
                  <a:lnTo>
                    <a:pt x="5829" y="208559"/>
                  </a:lnTo>
                  <a:lnTo>
                    <a:pt x="0" y="214401"/>
                  </a:lnTo>
                  <a:lnTo>
                    <a:pt x="0" y="228790"/>
                  </a:lnTo>
                  <a:lnTo>
                    <a:pt x="5829" y="234632"/>
                  </a:lnTo>
                  <a:lnTo>
                    <a:pt x="20231" y="234632"/>
                  </a:lnTo>
                  <a:lnTo>
                    <a:pt x="26060" y="228790"/>
                  </a:lnTo>
                  <a:lnTo>
                    <a:pt x="26060" y="214401"/>
                  </a:lnTo>
                  <a:close/>
                </a:path>
                <a:path w="326390" h="1277620">
                  <a:moveTo>
                    <a:pt x="26060" y="110121"/>
                  </a:moveTo>
                  <a:lnTo>
                    <a:pt x="20231" y="104279"/>
                  </a:lnTo>
                  <a:lnTo>
                    <a:pt x="13030" y="104279"/>
                  </a:lnTo>
                  <a:lnTo>
                    <a:pt x="5829" y="104279"/>
                  </a:lnTo>
                  <a:lnTo>
                    <a:pt x="0" y="110121"/>
                  </a:lnTo>
                  <a:lnTo>
                    <a:pt x="0" y="124510"/>
                  </a:lnTo>
                  <a:lnTo>
                    <a:pt x="5829" y="130352"/>
                  </a:lnTo>
                  <a:lnTo>
                    <a:pt x="20231" y="130352"/>
                  </a:lnTo>
                  <a:lnTo>
                    <a:pt x="26060" y="124510"/>
                  </a:lnTo>
                  <a:lnTo>
                    <a:pt x="26060" y="110121"/>
                  </a:lnTo>
                  <a:close/>
                </a:path>
                <a:path w="326390" h="1277620">
                  <a:moveTo>
                    <a:pt x="26060" y="5842"/>
                  </a:moveTo>
                  <a:lnTo>
                    <a:pt x="20231" y="0"/>
                  </a:ln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close/>
                </a:path>
                <a:path w="326390" h="1277620">
                  <a:moveTo>
                    <a:pt x="125996" y="1257122"/>
                  </a:moveTo>
                  <a:lnTo>
                    <a:pt x="120167" y="1251292"/>
                  </a:lnTo>
                  <a:lnTo>
                    <a:pt x="112966" y="1251292"/>
                  </a:lnTo>
                  <a:lnTo>
                    <a:pt x="105765" y="1251292"/>
                  </a:lnTo>
                  <a:lnTo>
                    <a:pt x="99936" y="1257122"/>
                  </a:lnTo>
                  <a:lnTo>
                    <a:pt x="99936" y="1271524"/>
                  </a:lnTo>
                  <a:lnTo>
                    <a:pt x="105765" y="1277366"/>
                  </a:lnTo>
                  <a:lnTo>
                    <a:pt x="120167" y="1277366"/>
                  </a:lnTo>
                  <a:lnTo>
                    <a:pt x="125996" y="1271524"/>
                  </a:lnTo>
                  <a:lnTo>
                    <a:pt x="125996" y="1257122"/>
                  </a:lnTo>
                  <a:close/>
                </a:path>
                <a:path w="326390" h="1277620">
                  <a:moveTo>
                    <a:pt x="125996" y="1152842"/>
                  </a:moveTo>
                  <a:lnTo>
                    <a:pt x="120167" y="1147013"/>
                  </a:lnTo>
                  <a:lnTo>
                    <a:pt x="112966" y="1147013"/>
                  </a:lnTo>
                  <a:lnTo>
                    <a:pt x="105765" y="1147013"/>
                  </a:lnTo>
                  <a:lnTo>
                    <a:pt x="99936" y="1152842"/>
                  </a:lnTo>
                  <a:lnTo>
                    <a:pt x="99936" y="1167244"/>
                  </a:lnTo>
                  <a:lnTo>
                    <a:pt x="105765" y="1173086"/>
                  </a:lnTo>
                  <a:lnTo>
                    <a:pt x="120167" y="1173086"/>
                  </a:lnTo>
                  <a:lnTo>
                    <a:pt x="125996" y="1167244"/>
                  </a:lnTo>
                  <a:lnTo>
                    <a:pt x="125996" y="1152842"/>
                  </a:lnTo>
                  <a:close/>
                </a:path>
                <a:path w="326390" h="1277620">
                  <a:moveTo>
                    <a:pt x="125996" y="1048588"/>
                  </a:moveTo>
                  <a:lnTo>
                    <a:pt x="120167" y="1042746"/>
                  </a:lnTo>
                  <a:lnTo>
                    <a:pt x="112966" y="1042746"/>
                  </a:lnTo>
                  <a:lnTo>
                    <a:pt x="105765" y="1042746"/>
                  </a:lnTo>
                  <a:lnTo>
                    <a:pt x="99936" y="1048588"/>
                  </a:lnTo>
                  <a:lnTo>
                    <a:pt x="99936" y="1062977"/>
                  </a:lnTo>
                  <a:lnTo>
                    <a:pt x="105765" y="1068819"/>
                  </a:lnTo>
                  <a:lnTo>
                    <a:pt x="120167" y="1068819"/>
                  </a:lnTo>
                  <a:lnTo>
                    <a:pt x="125996" y="1062977"/>
                  </a:lnTo>
                  <a:lnTo>
                    <a:pt x="125996" y="1048588"/>
                  </a:lnTo>
                  <a:close/>
                </a:path>
                <a:path w="326390" h="1277620">
                  <a:moveTo>
                    <a:pt x="125996" y="944295"/>
                  </a:moveTo>
                  <a:lnTo>
                    <a:pt x="120167" y="938466"/>
                  </a:lnTo>
                  <a:lnTo>
                    <a:pt x="112966" y="938466"/>
                  </a:lnTo>
                  <a:lnTo>
                    <a:pt x="105765" y="938466"/>
                  </a:lnTo>
                  <a:lnTo>
                    <a:pt x="99936" y="944295"/>
                  </a:lnTo>
                  <a:lnTo>
                    <a:pt x="99936" y="958697"/>
                  </a:lnTo>
                  <a:lnTo>
                    <a:pt x="105765" y="964539"/>
                  </a:lnTo>
                  <a:lnTo>
                    <a:pt x="120167" y="964539"/>
                  </a:lnTo>
                  <a:lnTo>
                    <a:pt x="125996" y="958697"/>
                  </a:lnTo>
                  <a:lnTo>
                    <a:pt x="125996" y="944295"/>
                  </a:lnTo>
                  <a:close/>
                </a:path>
                <a:path w="326390" h="1277620">
                  <a:moveTo>
                    <a:pt x="125996" y="840041"/>
                  </a:moveTo>
                  <a:lnTo>
                    <a:pt x="120167" y="834199"/>
                  </a:lnTo>
                  <a:lnTo>
                    <a:pt x="112966" y="834199"/>
                  </a:lnTo>
                  <a:lnTo>
                    <a:pt x="105765" y="834199"/>
                  </a:lnTo>
                  <a:lnTo>
                    <a:pt x="99936" y="840041"/>
                  </a:lnTo>
                  <a:lnTo>
                    <a:pt x="99936" y="854430"/>
                  </a:lnTo>
                  <a:lnTo>
                    <a:pt x="105765" y="860272"/>
                  </a:lnTo>
                  <a:lnTo>
                    <a:pt x="120167" y="860272"/>
                  </a:lnTo>
                  <a:lnTo>
                    <a:pt x="125996" y="854430"/>
                  </a:lnTo>
                  <a:lnTo>
                    <a:pt x="125996" y="840041"/>
                  </a:lnTo>
                  <a:close/>
                </a:path>
                <a:path w="326390" h="1277620">
                  <a:moveTo>
                    <a:pt x="125996" y="735749"/>
                  </a:moveTo>
                  <a:lnTo>
                    <a:pt x="120167" y="729919"/>
                  </a:lnTo>
                  <a:lnTo>
                    <a:pt x="112966" y="729919"/>
                  </a:lnTo>
                  <a:lnTo>
                    <a:pt x="105765" y="729919"/>
                  </a:lnTo>
                  <a:lnTo>
                    <a:pt x="99936" y="735749"/>
                  </a:lnTo>
                  <a:lnTo>
                    <a:pt x="99936" y="750150"/>
                  </a:lnTo>
                  <a:lnTo>
                    <a:pt x="105765" y="755992"/>
                  </a:lnTo>
                  <a:lnTo>
                    <a:pt x="120167" y="755992"/>
                  </a:lnTo>
                  <a:lnTo>
                    <a:pt x="125996" y="750150"/>
                  </a:lnTo>
                  <a:lnTo>
                    <a:pt x="125996" y="735749"/>
                  </a:lnTo>
                  <a:close/>
                </a:path>
                <a:path w="326390" h="1277620">
                  <a:moveTo>
                    <a:pt x="125996" y="631494"/>
                  </a:moveTo>
                  <a:lnTo>
                    <a:pt x="120167" y="625652"/>
                  </a:lnTo>
                  <a:lnTo>
                    <a:pt x="112966" y="625652"/>
                  </a:lnTo>
                  <a:lnTo>
                    <a:pt x="105765" y="625652"/>
                  </a:lnTo>
                  <a:lnTo>
                    <a:pt x="99936" y="631494"/>
                  </a:lnTo>
                  <a:lnTo>
                    <a:pt x="99936" y="645883"/>
                  </a:lnTo>
                  <a:lnTo>
                    <a:pt x="105765" y="651725"/>
                  </a:lnTo>
                  <a:lnTo>
                    <a:pt x="120167" y="651725"/>
                  </a:lnTo>
                  <a:lnTo>
                    <a:pt x="125996" y="645883"/>
                  </a:lnTo>
                  <a:lnTo>
                    <a:pt x="125996" y="631494"/>
                  </a:lnTo>
                  <a:close/>
                </a:path>
                <a:path w="326390" h="1277620">
                  <a:moveTo>
                    <a:pt x="125996" y="527202"/>
                  </a:moveTo>
                  <a:lnTo>
                    <a:pt x="120167" y="521373"/>
                  </a:lnTo>
                  <a:lnTo>
                    <a:pt x="112966" y="521373"/>
                  </a:lnTo>
                  <a:lnTo>
                    <a:pt x="105765" y="521373"/>
                  </a:lnTo>
                  <a:lnTo>
                    <a:pt x="99936" y="527202"/>
                  </a:lnTo>
                  <a:lnTo>
                    <a:pt x="99936" y="541604"/>
                  </a:lnTo>
                  <a:lnTo>
                    <a:pt x="105765" y="547446"/>
                  </a:lnTo>
                  <a:lnTo>
                    <a:pt x="120167" y="547446"/>
                  </a:lnTo>
                  <a:lnTo>
                    <a:pt x="125996" y="541604"/>
                  </a:lnTo>
                  <a:lnTo>
                    <a:pt x="125996" y="527202"/>
                  </a:lnTo>
                  <a:close/>
                </a:path>
                <a:path w="326390" h="1277620">
                  <a:moveTo>
                    <a:pt x="125996" y="422948"/>
                  </a:moveTo>
                  <a:lnTo>
                    <a:pt x="120167" y="417106"/>
                  </a:lnTo>
                  <a:lnTo>
                    <a:pt x="112966" y="417106"/>
                  </a:lnTo>
                  <a:lnTo>
                    <a:pt x="105765" y="417106"/>
                  </a:lnTo>
                  <a:lnTo>
                    <a:pt x="99936" y="422948"/>
                  </a:lnTo>
                  <a:lnTo>
                    <a:pt x="99936" y="437337"/>
                  </a:lnTo>
                  <a:lnTo>
                    <a:pt x="105765" y="443179"/>
                  </a:lnTo>
                  <a:lnTo>
                    <a:pt x="120167" y="443179"/>
                  </a:lnTo>
                  <a:lnTo>
                    <a:pt x="125996" y="437337"/>
                  </a:lnTo>
                  <a:lnTo>
                    <a:pt x="125996" y="422948"/>
                  </a:lnTo>
                  <a:close/>
                </a:path>
                <a:path w="326390" h="1277620">
                  <a:moveTo>
                    <a:pt x="125996" y="318655"/>
                  </a:moveTo>
                  <a:lnTo>
                    <a:pt x="120167" y="312826"/>
                  </a:lnTo>
                  <a:lnTo>
                    <a:pt x="112966" y="312826"/>
                  </a:lnTo>
                  <a:lnTo>
                    <a:pt x="105765" y="312826"/>
                  </a:lnTo>
                  <a:lnTo>
                    <a:pt x="99936" y="318655"/>
                  </a:lnTo>
                  <a:lnTo>
                    <a:pt x="99936" y="333057"/>
                  </a:lnTo>
                  <a:lnTo>
                    <a:pt x="105765" y="338899"/>
                  </a:lnTo>
                  <a:lnTo>
                    <a:pt x="120167" y="338899"/>
                  </a:lnTo>
                  <a:lnTo>
                    <a:pt x="125996" y="333057"/>
                  </a:lnTo>
                  <a:lnTo>
                    <a:pt x="125996" y="318655"/>
                  </a:lnTo>
                  <a:close/>
                </a:path>
                <a:path w="326390" h="1277620">
                  <a:moveTo>
                    <a:pt x="125996" y="214401"/>
                  </a:moveTo>
                  <a:lnTo>
                    <a:pt x="120167" y="208559"/>
                  </a:lnTo>
                  <a:lnTo>
                    <a:pt x="112966" y="208559"/>
                  </a:lnTo>
                  <a:lnTo>
                    <a:pt x="105765" y="208559"/>
                  </a:lnTo>
                  <a:lnTo>
                    <a:pt x="99936" y="214401"/>
                  </a:lnTo>
                  <a:lnTo>
                    <a:pt x="99936" y="228790"/>
                  </a:lnTo>
                  <a:lnTo>
                    <a:pt x="105765" y="234632"/>
                  </a:lnTo>
                  <a:lnTo>
                    <a:pt x="120167" y="234632"/>
                  </a:lnTo>
                  <a:lnTo>
                    <a:pt x="125996" y="228790"/>
                  </a:lnTo>
                  <a:lnTo>
                    <a:pt x="125996" y="214401"/>
                  </a:lnTo>
                  <a:close/>
                </a:path>
                <a:path w="326390" h="1277620">
                  <a:moveTo>
                    <a:pt x="125996" y="110121"/>
                  </a:moveTo>
                  <a:lnTo>
                    <a:pt x="120167" y="104279"/>
                  </a:lnTo>
                  <a:lnTo>
                    <a:pt x="112966" y="104279"/>
                  </a:lnTo>
                  <a:lnTo>
                    <a:pt x="105765" y="104279"/>
                  </a:lnTo>
                  <a:lnTo>
                    <a:pt x="99936" y="110121"/>
                  </a:lnTo>
                  <a:lnTo>
                    <a:pt x="99936" y="124510"/>
                  </a:lnTo>
                  <a:lnTo>
                    <a:pt x="105765" y="130352"/>
                  </a:lnTo>
                  <a:lnTo>
                    <a:pt x="120167" y="130352"/>
                  </a:lnTo>
                  <a:lnTo>
                    <a:pt x="125996" y="124510"/>
                  </a:lnTo>
                  <a:lnTo>
                    <a:pt x="125996" y="110121"/>
                  </a:lnTo>
                  <a:close/>
                </a:path>
                <a:path w="326390" h="1277620">
                  <a:moveTo>
                    <a:pt x="125996" y="5842"/>
                  </a:moveTo>
                  <a:lnTo>
                    <a:pt x="120167" y="0"/>
                  </a:lnTo>
                  <a:lnTo>
                    <a:pt x="112966" y="0"/>
                  </a:lnTo>
                  <a:lnTo>
                    <a:pt x="105765" y="0"/>
                  </a:lnTo>
                  <a:lnTo>
                    <a:pt x="99936" y="5842"/>
                  </a:lnTo>
                  <a:lnTo>
                    <a:pt x="99936" y="20231"/>
                  </a:lnTo>
                  <a:lnTo>
                    <a:pt x="105765" y="26073"/>
                  </a:lnTo>
                  <a:lnTo>
                    <a:pt x="120167" y="26073"/>
                  </a:lnTo>
                  <a:lnTo>
                    <a:pt x="125996" y="20231"/>
                  </a:lnTo>
                  <a:lnTo>
                    <a:pt x="125996" y="5842"/>
                  </a:lnTo>
                  <a:close/>
                </a:path>
                <a:path w="326390" h="1277620">
                  <a:moveTo>
                    <a:pt x="225920" y="1257122"/>
                  </a:moveTo>
                  <a:lnTo>
                    <a:pt x="220091" y="1251292"/>
                  </a:lnTo>
                  <a:lnTo>
                    <a:pt x="212890" y="1251292"/>
                  </a:lnTo>
                  <a:lnTo>
                    <a:pt x="205689" y="1251292"/>
                  </a:lnTo>
                  <a:lnTo>
                    <a:pt x="199859" y="1257122"/>
                  </a:lnTo>
                  <a:lnTo>
                    <a:pt x="199859" y="1271524"/>
                  </a:lnTo>
                  <a:lnTo>
                    <a:pt x="205689" y="1277366"/>
                  </a:lnTo>
                  <a:lnTo>
                    <a:pt x="220091" y="1277366"/>
                  </a:lnTo>
                  <a:lnTo>
                    <a:pt x="225920" y="1271524"/>
                  </a:lnTo>
                  <a:lnTo>
                    <a:pt x="225920" y="1257122"/>
                  </a:lnTo>
                  <a:close/>
                </a:path>
                <a:path w="326390" h="1277620">
                  <a:moveTo>
                    <a:pt x="225920" y="1152842"/>
                  </a:moveTo>
                  <a:lnTo>
                    <a:pt x="220091" y="1147013"/>
                  </a:lnTo>
                  <a:lnTo>
                    <a:pt x="212890" y="1147013"/>
                  </a:lnTo>
                  <a:lnTo>
                    <a:pt x="205689" y="1147013"/>
                  </a:lnTo>
                  <a:lnTo>
                    <a:pt x="199859" y="1152842"/>
                  </a:lnTo>
                  <a:lnTo>
                    <a:pt x="199859" y="1167244"/>
                  </a:lnTo>
                  <a:lnTo>
                    <a:pt x="205689" y="1173086"/>
                  </a:lnTo>
                  <a:lnTo>
                    <a:pt x="220091" y="1173086"/>
                  </a:lnTo>
                  <a:lnTo>
                    <a:pt x="225920" y="1167244"/>
                  </a:lnTo>
                  <a:lnTo>
                    <a:pt x="225920" y="1152842"/>
                  </a:lnTo>
                  <a:close/>
                </a:path>
                <a:path w="326390" h="1277620">
                  <a:moveTo>
                    <a:pt x="225920" y="1048588"/>
                  </a:moveTo>
                  <a:lnTo>
                    <a:pt x="220091" y="1042746"/>
                  </a:lnTo>
                  <a:lnTo>
                    <a:pt x="212890" y="1042746"/>
                  </a:lnTo>
                  <a:lnTo>
                    <a:pt x="205689" y="1042746"/>
                  </a:lnTo>
                  <a:lnTo>
                    <a:pt x="199859" y="1048588"/>
                  </a:lnTo>
                  <a:lnTo>
                    <a:pt x="199859" y="1062977"/>
                  </a:lnTo>
                  <a:lnTo>
                    <a:pt x="205689" y="1068819"/>
                  </a:lnTo>
                  <a:lnTo>
                    <a:pt x="220091" y="1068819"/>
                  </a:lnTo>
                  <a:lnTo>
                    <a:pt x="225920" y="1062977"/>
                  </a:lnTo>
                  <a:lnTo>
                    <a:pt x="225920" y="1048588"/>
                  </a:lnTo>
                  <a:close/>
                </a:path>
                <a:path w="326390" h="1277620">
                  <a:moveTo>
                    <a:pt x="225920" y="944295"/>
                  </a:moveTo>
                  <a:lnTo>
                    <a:pt x="220091" y="938466"/>
                  </a:lnTo>
                  <a:lnTo>
                    <a:pt x="212890" y="938466"/>
                  </a:lnTo>
                  <a:lnTo>
                    <a:pt x="205689" y="938466"/>
                  </a:lnTo>
                  <a:lnTo>
                    <a:pt x="199859" y="944295"/>
                  </a:lnTo>
                  <a:lnTo>
                    <a:pt x="199859" y="958697"/>
                  </a:lnTo>
                  <a:lnTo>
                    <a:pt x="205689" y="964539"/>
                  </a:lnTo>
                  <a:lnTo>
                    <a:pt x="220091" y="964539"/>
                  </a:lnTo>
                  <a:lnTo>
                    <a:pt x="225920" y="958697"/>
                  </a:lnTo>
                  <a:lnTo>
                    <a:pt x="225920" y="944295"/>
                  </a:lnTo>
                  <a:close/>
                </a:path>
                <a:path w="326390" h="1277620">
                  <a:moveTo>
                    <a:pt x="225920" y="840041"/>
                  </a:moveTo>
                  <a:lnTo>
                    <a:pt x="220091" y="834199"/>
                  </a:lnTo>
                  <a:lnTo>
                    <a:pt x="212890" y="834199"/>
                  </a:lnTo>
                  <a:lnTo>
                    <a:pt x="205689" y="834199"/>
                  </a:lnTo>
                  <a:lnTo>
                    <a:pt x="199859" y="840041"/>
                  </a:lnTo>
                  <a:lnTo>
                    <a:pt x="199859" y="854430"/>
                  </a:lnTo>
                  <a:lnTo>
                    <a:pt x="205689" y="860272"/>
                  </a:lnTo>
                  <a:lnTo>
                    <a:pt x="220091" y="860272"/>
                  </a:lnTo>
                  <a:lnTo>
                    <a:pt x="225920" y="854430"/>
                  </a:lnTo>
                  <a:lnTo>
                    <a:pt x="225920" y="840041"/>
                  </a:lnTo>
                  <a:close/>
                </a:path>
                <a:path w="326390" h="1277620">
                  <a:moveTo>
                    <a:pt x="225920" y="735749"/>
                  </a:moveTo>
                  <a:lnTo>
                    <a:pt x="220091" y="729919"/>
                  </a:lnTo>
                  <a:lnTo>
                    <a:pt x="212890" y="729919"/>
                  </a:lnTo>
                  <a:lnTo>
                    <a:pt x="205689" y="729919"/>
                  </a:lnTo>
                  <a:lnTo>
                    <a:pt x="199859" y="735749"/>
                  </a:lnTo>
                  <a:lnTo>
                    <a:pt x="199859" y="750150"/>
                  </a:lnTo>
                  <a:lnTo>
                    <a:pt x="205689" y="755992"/>
                  </a:lnTo>
                  <a:lnTo>
                    <a:pt x="220091" y="755992"/>
                  </a:lnTo>
                  <a:lnTo>
                    <a:pt x="225920" y="750150"/>
                  </a:lnTo>
                  <a:lnTo>
                    <a:pt x="225920" y="735749"/>
                  </a:lnTo>
                  <a:close/>
                </a:path>
                <a:path w="326390" h="1277620">
                  <a:moveTo>
                    <a:pt x="225920" y="631494"/>
                  </a:moveTo>
                  <a:lnTo>
                    <a:pt x="220091" y="625652"/>
                  </a:lnTo>
                  <a:lnTo>
                    <a:pt x="212890" y="625652"/>
                  </a:lnTo>
                  <a:lnTo>
                    <a:pt x="205689" y="625652"/>
                  </a:lnTo>
                  <a:lnTo>
                    <a:pt x="199859" y="631494"/>
                  </a:lnTo>
                  <a:lnTo>
                    <a:pt x="199859" y="645883"/>
                  </a:lnTo>
                  <a:lnTo>
                    <a:pt x="205689" y="651725"/>
                  </a:lnTo>
                  <a:lnTo>
                    <a:pt x="220091" y="651725"/>
                  </a:lnTo>
                  <a:lnTo>
                    <a:pt x="225920" y="645883"/>
                  </a:lnTo>
                  <a:lnTo>
                    <a:pt x="225920" y="631494"/>
                  </a:lnTo>
                  <a:close/>
                </a:path>
                <a:path w="326390" h="1277620">
                  <a:moveTo>
                    <a:pt x="225920" y="527202"/>
                  </a:moveTo>
                  <a:lnTo>
                    <a:pt x="220091" y="521373"/>
                  </a:lnTo>
                  <a:lnTo>
                    <a:pt x="212890" y="521373"/>
                  </a:lnTo>
                  <a:lnTo>
                    <a:pt x="205689" y="521373"/>
                  </a:lnTo>
                  <a:lnTo>
                    <a:pt x="199859" y="527202"/>
                  </a:lnTo>
                  <a:lnTo>
                    <a:pt x="199859" y="541604"/>
                  </a:lnTo>
                  <a:lnTo>
                    <a:pt x="205689" y="547446"/>
                  </a:lnTo>
                  <a:lnTo>
                    <a:pt x="220091" y="547446"/>
                  </a:lnTo>
                  <a:lnTo>
                    <a:pt x="225920" y="541604"/>
                  </a:lnTo>
                  <a:lnTo>
                    <a:pt x="225920" y="527202"/>
                  </a:lnTo>
                  <a:close/>
                </a:path>
                <a:path w="326390" h="1277620">
                  <a:moveTo>
                    <a:pt x="225920" y="422948"/>
                  </a:moveTo>
                  <a:lnTo>
                    <a:pt x="220091" y="417106"/>
                  </a:lnTo>
                  <a:lnTo>
                    <a:pt x="212890" y="417106"/>
                  </a:lnTo>
                  <a:lnTo>
                    <a:pt x="205689" y="417106"/>
                  </a:lnTo>
                  <a:lnTo>
                    <a:pt x="199859" y="422948"/>
                  </a:lnTo>
                  <a:lnTo>
                    <a:pt x="199859" y="437337"/>
                  </a:lnTo>
                  <a:lnTo>
                    <a:pt x="205689" y="443179"/>
                  </a:lnTo>
                  <a:lnTo>
                    <a:pt x="220091" y="443179"/>
                  </a:lnTo>
                  <a:lnTo>
                    <a:pt x="225920" y="437337"/>
                  </a:lnTo>
                  <a:lnTo>
                    <a:pt x="225920" y="422948"/>
                  </a:lnTo>
                  <a:close/>
                </a:path>
                <a:path w="326390" h="1277620">
                  <a:moveTo>
                    <a:pt x="225920" y="318655"/>
                  </a:moveTo>
                  <a:lnTo>
                    <a:pt x="220091" y="312826"/>
                  </a:lnTo>
                  <a:lnTo>
                    <a:pt x="212890" y="312826"/>
                  </a:lnTo>
                  <a:lnTo>
                    <a:pt x="205689" y="312826"/>
                  </a:lnTo>
                  <a:lnTo>
                    <a:pt x="199859" y="318655"/>
                  </a:lnTo>
                  <a:lnTo>
                    <a:pt x="199859" y="333057"/>
                  </a:lnTo>
                  <a:lnTo>
                    <a:pt x="205689" y="338899"/>
                  </a:lnTo>
                  <a:lnTo>
                    <a:pt x="220091" y="338899"/>
                  </a:lnTo>
                  <a:lnTo>
                    <a:pt x="225920" y="333057"/>
                  </a:lnTo>
                  <a:lnTo>
                    <a:pt x="225920" y="318655"/>
                  </a:lnTo>
                  <a:close/>
                </a:path>
                <a:path w="326390" h="1277620">
                  <a:moveTo>
                    <a:pt x="225920" y="214401"/>
                  </a:moveTo>
                  <a:lnTo>
                    <a:pt x="220091" y="208559"/>
                  </a:lnTo>
                  <a:lnTo>
                    <a:pt x="212890" y="208559"/>
                  </a:lnTo>
                  <a:lnTo>
                    <a:pt x="205689" y="208559"/>
                  </a:lnTo>
                  <a:lnTo>
                    <a:pt x="199859" y="214401"/>
                  </a:lnTo>
                  <a:lnTo>
                    <a:pt x="199859" y="228790"/>
                  </a:lnTo>
                  <a:lnTo>
                    <a:pt x="205689" y="234632"/>
                  </a:lnTo>
                  <a:lnTo>
                    <a:pt x="220091" y="234632"/>
                  </a:lnTo>
                  <a:lnTo>
                    <a:pt x="225920" y="228790"/>
                  </a:lnTo>
                  <a:lnTo>
                    <a:pt x="225920" y="214401"/>
                  </a:lnTo>
                  <a:close/>
                </a:path>
                <a:path w="326390" h="1277620">
                  <a:moveTo>
                    <a:pt x="225920" y="110121"/>
                  </a:moveTo>
                  <a:lnTo>
                    <a:pt x="220091" y="104279"/>
                  </a:lnTo>
                  <a:lnTo>
                    <a:pt x="212890" y="104279"/>
                  </a:lnTo>
                  <a:lnTo>
                    <a:pt x="205689" y="104279"/>
                  </a:lnTo>
                  <a:lnTo>
                    <a:pt x="199859" y="110121"/>
                  </a:lnTo>
                  <a:lnTo>
                    <a:pt x="199859" y="124510"/>
                  </a:lnTo>
                  <a:lnTo>
                    <a:pt x="205689" y="130352"/>
                  </a:lnTo>
                  <a:lnTo>
                    <a:pt x="220091" y="130352"/>
                  </a:lnTo>
                  <a:lnTo>
                    <a:pt x="225920" y="124510"/>
                  </a:lnTo>
                  <a:lnTo>
                    <a:pt x="225920" y="110121"/>
                  </a:lnTo>
                  <a:close/>
                </a:path>
                <a:path w="326390" h="1277620">
                  <a:moveTo>
                    <a:pt x="225920" y="5842"/>
                  </a:moveTo>
                  <a:lnTo>
                    <a:pt x="220091" y="0"/>
                  </a:lnTo>
                  <a:lnTo>
                    <a:pt x="212890" y="0"/>
                  </a:lnTo>
                  <a:lnTo>
                    <a:pt x="205689" y="0"/>
                  </a:lnTo>
                  <a:lnTo>
                    <a:pt x="199859" y="5842"/>
                  </a:lnTo>
                  <a:lnTo>
                    <a:pt x="199859" y="20231"/>
                  </a:lnTo>
                  <a:lnTo>
                    <a:pt x="205689" y="26073"/>
                  </a:lnTo>
                  <a:lnTo>
                    <a:pt x="220091" y="26073"/>
                  </a:lnTo>
                  <a:lnTo>
                    <a:pt x="225920" y="20231"/>
                  </a:lnTo>
                  <a:lnTo>
                    <a:pt x="225920" y="5842"/>
                  </a:lnTo>
                  <a:close/>
                </a:path>
                <a:path w="326390" h="1277620">
                  <a:moveTo>
                    <a:pt x="325843" y="1257122"/>
                  </a:moveTo>
                  <a:lnTo>
                    <a:pt x="320014" y="1251292"/>
                  </a:lnTo>
                  <a:lnTo>
                    <a:pt x="312813" y="1251292"/>
                  </a:lnTo>
                  <a:lnTo>
                    <a:pt x="305612" y="1251292"/>
                  </a:lnTo>
                  <a:lnTo>
                    <a:pt x="299783" y="1257122"/>
                  </a:lnTo>
                  <a:lnTo>
                    <a:pt x="299783" y="1271524"/>
                  </a:lnTo>
                  <a:lnTo>
                    <a:pt x="305612" y="1277366"/>
                  </a:lnTo>
                  <a:lnTo>
                    <a:pt x="320014" y="1277366"/>
                  </a:lnTo>
                  <a:lnTo>
                    <a:pt x="325843" y="1271524"/>
                  </a:lnTo>
                  <a:lnTo>
                    <a:pt x="325843" y="1257122"/>
                  </a:lnTo>
                  <a:close/>
                </a:path>
                <a:path w="326390" h="1277620">
                  <a:moveTo>
                    <a:pt x="325843" y="1152842"/>
                  </a:moveTo>
                  <a:lnTo>
                    <a:pt x="320014" y="1147013"/>
                  </a:lnTo>
                  <a:lnTo>
                    <a:pt x="312813" y="1147013"/>
                  </a:lnTo>
                  <a:lnTo>
                    <a:pt x="305612" y="1147013"/>
                  </a:lnTo>
                  <a:lnTo>
                    <a:pt x="299783" y="1152842"/>
                  </a:lnTo>
                  <a:lnTo>
                    <a:pt x="299783" y="1167244"/>
                  </a:lnTo>
                  <a:lnTo>
                    <a:pt x="305612" y="1173086"/>
                  </a:lnTo>
                  <a:lnTo>
                    <a:pt x="320014" y="1173086"/>
                  </a:lnTo>
                  <a:lnTo>
                    <a:pt x="325843" y="1167244"/>
                  </a:lnTo>
                  <a:lnTo>
                    <a:pt x="325843" y="1152842"/>
                  </a:lnTo>
                  <a:close/>
                </a:path>
                <a:path w="326390" h="1277620">
                  <a:moveTo>
                    <a:pt x="325843" y="1048588"/>
                  </a:moveTo>
                  <a:lnTo>
                    <a:pt x="320014" y="1042746"/>
                  </a:lnTo>
                  <a:lnTo>
                    <a:pt x="312813" y="1042746"/>
                  </a:lnTo>
                  <a:lnTo>
                    <a:pt x="305612" y="1042746"/>
                  </a:lnTo>
                  <a:lnTo>
                    <a:pt x="299783" y="1048588"/>
                  </a:lnTo>
                  <a:lnTo>
                    <a:pt x="299783" y="1062977"/>
                  </a:lnTo>
                  <a:lnTo>
                    <a:pt x="305612" y="1068819"/>
                  </a:lnTo>
                  <a:lnTo>
                    <a:pt x="320014" y="1068819"/>
                  </a:lnTo>
                  <a:lnTo>
                    <a:pt x="325843" y="1062977"/>
                  </a:lnTo>
                  <a:lnTo>
                    <a:pt x="325843" y="1048588"/>
                  </a:lnTo>
                  <a:close/>
                </a:path>
                <a:path w="326390" h="1277620">
                  <a:moveTo>
                    <a:pt x="325843" y="944295"/>
                  </a:moveTo>
                  <a:lnTo>
                    <a:pt x="320014" y="938466"/>
                  </a:lnTo>
                  <a:lnTo>
                    <a:pt x="312813" y="938466"/>
                  </a:lnTo>
                  <a:lnTo>
                    <a:pt x="305612" y="938466"/>
                  </a:lnTo>
                  <a:lnTo>
                    <a:pt x="299783" y="944295"/>
                  </a:lnTo>
                  <a:lnTo>
                    <a:pt x="299783" y="958697"/>
                  </a:lnTo>
                  <a:lnTo>
                    <a:pt x="305612" y="964539"/>
                  </a:lnTo>
                  <a:lnTo>
                    <a:pt x="320014" y="964539"/>
                  </a:lnTo>
                  <a:lnTo>
                    <a:pt x="325843" y="958697"/>
                  </a:lnTo>
                  <a:lnTo>
                    <a:pt x="325843" y="944295"/>
                  </a:lnTo>
                  <a:close/>
                </a:path>
                <a:path w="326390" h="1277620">
                  <a:moveTo>
                    <a:pt x="325843" y="840041"/>
                  </a:moveTo>
                  <a:lnTo>
                    <a:pt x="320014" y="834199"/>
                  </a:lnTo>
                  <a:lnTo>
                    <a:pt x="312813" y="834199"/>
                  </a:lnTo>
                  <a:lnTo>
                    <a:pt x="305612" y="834199"/>
                  </a:lnTo>
                  <a:lnTo>
                    <a:pt x="299783" y="840041"/>
                  </a:lnTo>
                  <a:lnTo>
                    <a:pt x="299783" y="854430"/>
                  </a:lnTo>
                  <a:lnTo>
                    <a:pt x="305612" y="860272"/>
                  </a:lnTo>
                  <a:lnTo>
                    <a:pt x="320014" y="860272"/>
                  </a:lnTo>
                  <a:lnTo>
                    <a:pt x="325843" y="854430"/>
                  </a:lnTo>
                  <a:lnTo>
                    <a:pt x="325843" y="840041"/>
                  </a:lnTo>
                  <a:close/>
                </a:path>
                <a:path w="326390" h="1277620">
                  <a:moveTo>
                    <a:pt x="325843" y="735749"/>
                  </a:moveTo>
                  <a:lnTo>
                    <a:pt x="320014" y="729919"/>
                  </a:lnTo>
                  <a:lnTo>
                    <a:pt x="312813" y="729919"/>
                  </a:lnTo>
                  <a:lnTo>
                    <a:pt x="305612" y="729919"/>
                  </a:lnTo>
                  <a:lnTo>
                    <a:pt x="299783" y="735749"/>
                  </a:lnTo>
                  <a:lnTo>
                    <a:pt x="299783" y="750150"/>
                  </a:lnTo>
                  <a:lnTo>
                    <a:pt x="305612" y="755992"/>
                  </a:lnTo>
                  <a:lnTo>
                    <a:pt x="320014" y="755992"/>
                  </a:lnTo>
                  <a:lnTo>
                    <a:pt x="325843" y="750150"/>
                  </a:lnTo>
                  <a:lnTo>
                    <a:pt x="325843" y="735749"/>
                  </a:lnTo>
                  <a:close/>
                </a:path>
                <a:path w="326390" h="1277620">
                  <a:moveTo>
                    <a:pt x="325843" y="631494"/>
                  </a:moveTo>
                  <a:lnTo>
                    <a:pt x="320014" y="625652"/>
                  </a:lnTo>
                  <a:lnTo>
                    <a:pt x="312813" y="625652"/>
                  </a:lnTo>
                  <a:lnTo>
                    <a:pt x="305612" y="625652"/>
                  </a:lnTo>
                  <a:lnTo>
                    <a:pt x="299783" y="631494"/>
                  </a:lnTo>
                  <a:lnTo>
                    <a:pt x="299783" y="645883"/>
                  </a:lnTo>
                  <a:lnTo>
                    <a:pt x="305612" y="651725"/>
                  </a:lnTo>
                  <a:lnTo>
                    <a:pt x="320014" y="651725"/>
                  </a:lnTo>
                  <a:lnTo>
                    <a:pt x="325843" y="645883"/>
                  </a:lnTo>
                  <a:lnTo>
                    <a:pt x="325843" y="631494"/>
                  </a:lnTo>
                  <a:close/>
                </a:path>
                <a:path w="326390" h="1277620">
                  <a:moveTo>
                    <a:pt x="325843" y="527202"/>
                  </a:moveTo>
                  <a:lnTo>
                    <a:pt x="320014" y="521373"/>
                  </a:lnTo>
                  <a:lnTo>
                    <a:pt x="312813" y="521373"/>
                  </a:lnTo>
                  <a:lnTo>
                    <a:pt x="305612" y="521373"/>
                  </a:lnTo>
                  <a:lnTo>
                    <a:pt x="299783" y="527202"/>
                  </a:lnTo>
                  <a:lnTo>
                    <a:pt x="299783" y="541604"/>
                  </a:lnTo>
                  <a:lnTo>
                    <a:pt x="305612" y="547446"/>
                  </a:lnTo>
                  <a:lnTo>
                    <a:pt x="320014" y="547446"/>
                  </a:lnTo>
                  <a:lnTo>
                    <a:pt x="325843" y="541604"/>
                  </a:lnTo>
                  <a:lnTo>
                    <a:pt x="325843" y="527202"/>
                  </a:lnTo>
                  <a:close/>
                </a:path>
                <a:path w="326390" h="1277620">
                  <a:moveTo>
                    <a:pt x="325843" y="422948"/>
                  </a:moveTo>
                  <a:lnTo>
                    <a:pt x="320014" y="417106"/>
                  </a:lnTo>
                  <a:lnTo>
                    <a:pt x="312813" y="417106"/>
                  </a:lnTo>
                  <a:lnTo>
                    <a:pt x="305612" y="417106"/>
                  </a:lnTo>
                  <a:lnTo>
                    <a:pt x="299783" y="422948"/>
                  </a:lnTo>
                  <a:lnTo>
                    <a:pt x="299783" y="437337"/>
                  </a:lnTo>
                  <a:lnTo>
                    <a:pt x="305612" y="443179"/>
                  </a:lnTo>
                  <a:lnTo>
                    <a:pt x="320014" y="443179"/>
                  </a:lnTo>
                  <a:lnTo>
                    <a:pt x="325843" y="437337"/>
                  </a:lnTo>
                  <a:lnTo>
                    <a:pt x="325843" y="422948"/>
                  </a:lnTo>
                  <a:close/>
                </a:path>
                <a:path w="326390" h="1277620">
                  <a:moveTo>
                    <a:pt x="325843" y="318655"/>
                  </a:moveTo>
                  <a:lnTo>
                    <a:pt x="320014" y="312826"/>
                  </a:lnTo>
                  <a:lnTo>
                    <a:pt x="312813" y="312826"/>
                  </a:lnTo>
                  <a:lnTo>
                    <a:pt x="305612" y="312826"/>
                  </a:lnTo>
                  <a:lnTo>
                    <a:pt x="299783" y="318655"/>
                  </a:lnTo>
                  <a:lnTo>
                    <a:pt x="299783" y="333057"/>
                  </a:lnTo>
                  <a:lnTo>
                    <a:pt x="305612" y="338899"/>
                  </a:lnTo>
                  <a:lnTo>
                    <a:pt x="320014" y="338899"/>
                  </a:lnTo>
                  <a:lnTo>
                    <a:pt x="325843" y="333057"/>
                  </a:lnTo>
                  <a:lnTo>
                    <a:pt x="325843" y="318655"/>
                  </a:lnTo>
                  <a:close/>
                </a:path>
                <a:path w="326390" h="1277620">
                  <a:moveTo>
                    <a:pt x="325843" y="214401"/>
                  </a:moveTo>
                  <a:lnTo>
                    <a:pt x="320014" y="208559"/>
                  </a:lnTo>
                  <a:lnTo>
                    <a:pt x="312813" y="208559"/>
                  </a:lnTo>
                  <a:lnTo>
                    <a:pt x="305612" y="208559"/>
                  </a:lnTo>
                  <a:lnTo>
                    <a:pt x="299783" y="214401"/>
                  </a:lnTo>
                  <a:lnTo>
                    <a:pt x="299783" y="228790"/>
                  </a:lnTo>
                  <a:lnTo>
                    <a:pt x="305612" y="234632"/>
                  </a:lnTo>
                  <a:lnTo>
                    <a:pt x="320014" y="234632"/>
                  </a:lnTo>
                  <a:lnTo>
                    <a:pt x="325843" y="228790"/>
                  </a:lnTo>
                  <a:lnTo>
                    <a:pt x="325843" y="214401"/>
                  </a:lnTo>
                  <a:close/>
                </a:path>
                <a:path w="326390" h="1277620">
                  <a:moveTo>
                    <a:pt x="325843" y="110121"/>
                  </a:moveTo>
                  <a:lnTo>
                    <a:pt x="320014" y="104279"/>
                  </a:lnTo>
                  <a:lnTo>
                    <a:pt x="312813" y="104279"/>
                  </a:lnTo>
                  <a:lnTo>
                    <a:pt x="305612" y="104279"/>
                  </a:lnTo>
                  <a:lnTo>
                    <a:pt x="299783" y="110121"/>
                  </a:lnTo>
                  <a:lnTo>
                    <a:pt x="299783" y="124510"/>
                  </a:lnTo>
                  <a:lnTo>
                    <a:pt x="305612" y="130352"/>
                  </a:lnTo>
                  <a:lnTo>
                    <a:pt x="320014" y="130352"/>
                  </a:lnTo>
                  <a:lnTo>
                    <a:pt x="325843" y="124510"/>
                  </a:lnTo>
                  <a:lnTo>
                    <a:pt x="325843" y="110121"/>
                  </a:lnTo>
                  <a:close/>
                </a:path>
                <a:path w="326390" h="1277620">
                  <a:moveTo>
                    <a:pt x="325843" y="5842"/>
                  </a:moveTo>
                  <a:lnTo>
                    <a:pt x="320014" y="0"/>
                  </a:lnTo>
                  <a:lnTo>
                    <a:pt x="312813" y="0"/>
                  </a:lnTo>
                  <a:lnTo>
                    <a:pt x="305612" y="0"/>
                  </a:lnTo>
                  <a:lnTo>
                    <a:pt x="299783" y="5842"/>
                  </a:lnTo>
                  <a:lnTo>
                    <a:pt x="299783" y="20231"/>
                  </a:lnTo>
                  <a:lnTo>
                    <a:pt x="305612" y="26073"/>
                  </a:lnTo>
                  <a:lnTo>
                    <a:pt x="320014" y="26073"/>
                  </a:lnTo>
                  <a:lnTo>
                    <a:pt x="325843" y="20231"/>
                  </a:lnTo>
                  <a:lnTo>
                    <a:pt x="325843" y="5842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801824"/>
          </a:xfrm>
        </p:spPr>
        <p:txBody>
          <a:bodyPr>
            <a:normAutofit/>
          </a:bodyPr>
          <a:lstStyle>
            <a:lvl1pPr>
              <a:defRPr sz="3800">
                <a:solidFill>
                  <a:srgbClr val="0057B8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en-US" dirty="0" smtClean="0"/>
              <a:t>Title</a:t>
            </a:r>
            <a:endParaRPr lang="lv-LV" dirty="0"/>
          </a:p>
        </p:txBody>
      </p:sp>
      <p:sp>
        <p:nvSpPr>
          <p:cNvPr id="24" name="Content Placeholder 2"/>
          <p:cNvSpPr>
            <a:spLocks noGrp="1"/>
          </p:cNvSpPr>
          <p:nvPr>
            <p:ph idx="13"/>
          </p:nvPr>
        </p:nvSpPr>
        <p:spPr>
          <a:xfrm>
            <a:off x="6315075" y="1288869"/>
            <a:ext cx="5038725" cy="4888094"/>
          </a:xfrm>
        </p:spPr>
        <p:txBody>
          <a:bodyPr>
            <a:normAutofit/>
          </a:bodyPr>
          <a:lstStyle>
            <a:lvl1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 algn="l"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838200" y="1288869"/>
            <a:ext cx="5038725" cy="4888094"/>
          </a:xfrm>
        </p:spPr>
        <p:txBody>
          <a:bodyPr>
            <a:normAutofit/>
          </a:bodyPr>
          <a:lstStyle>
            <a:lvl1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 algn="l"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>
              <a:lnSpc>
                <a:spcPts val="2300"/>
              </a:lnSpc>
              <a:defRPr sz="16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grpSp>
        <p:nvGrpSpPr>
          <p:cNvPr id="23" name="object 5"/>
          <p:cNvGrpSpPr/>
          <p:nvPr userDrawn="1"/>
        </p:nvGrpSpPr>
        <p:grpSpPr>
          <a:xfrm>
            <a:off x="270481" y="6302825"/>
            <a:ext cx="314405" cy="341378"/>
            <a:chOff x="254005" y="6092205"/>
            <a:chExt cx="495934" cy="538480"/>
          </a:xfrm>
        </p:grpSpPr>
        <p:sp>
          <p:nvSpPr>
            <p:cNvPr id="26" name="object 6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28" name="object 8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005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50144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locks">
    <p:bg>
      <p:bgPr>
        <a:solidFill>
          <a:srgbClr val="0057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801824"/>
          </a:xfrm>
        </p:spPr>
        <p:txBody>
          <a:bodyPr>
            <a:normAutofit/>
          </a:bodyPr>
          <a:lstStyle>
            <a:lvl1pPr>
              <a:defRPr sz="3800">
                <a:solidFill>
                  <a:srgbClr val="DED6D1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en-US" dirty="0" smtClean="0"/>
              <a:t>Title</a:t>
            </a:r>
            <a:endParaRPr lang="lv-LV" dirty="0"/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838200" y="1288869"/>
            <a:ext cx="5038725" cy="4888094"/>
          </a:xfrm>
        </p:spPr>
        <p:txBody>
          <a:bodyPr>
            <a:normAutofit/>
          </a:bodyPr>
          <a:lstStyle>
            <a:lvl1pPr algn="l"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 algn="l"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 algn="l"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 algn="l"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 algn="l"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11847492" y="762000"/>
            <a:ext cx="326455" cy="1486500"/>
            <a:chOff x="11847492" y="762000"/>
            <a:chExt cx="326455" cy="1486500"/>
          </a:xfrm>
        </p:grpSpPr>
        <p:sp>
          <p:nvSpPr>
            <p:cNvPr id="29" name="object 8"/>
            <p:cNvSpPr/>
            <p:nvPr/>
          </p:nvSpPr>
          <p:spPr>
            <a:xfrm>
              <a:off x="118474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9"/>
            <p:cNvSpPr/>
            <p:nvPr/>
          </p:nvSpPr>
          <p:spPr>
            <a:xfrm>
              <a:off x="118474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10"/>
            <p:cNvSpPr/>
            <p:nvPr/>
          </p:nvSpPr>
          <p:spPr>
            <a:xfrm>
              <a:off x="11847492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11"/>
            <p:cNvSpPr/>
            <p:nvPr/>
          </p:nvSpPr>
          <p:spPr>
            <a:xfrm>
              <a:off x="11847492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12"/>
            <p:cNvSpPr/>
            <p:nvPr/>
          </p:nvSpPr>
          <p:spPr>
            <a:xfrm>
              <a:off x="11847492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13"/>
            <p:cNvSpPr/>
            <p:nvPr/>
          </p:nvSpPr>
          <p:spPr>
            <a:xfrm>
              <a:off x="11847492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14"/>
            <p:cNvSpPr/>
            <p:nvPr/>
          </p:nvSpPr>
          <p:spPr>
            <a:xfrm>
              <a:off x="11847492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15"/>
            <p:cNvSpPr/>
            <p:nvPr/>
          </p:nvSpPr>
          <p:spPr>
            <a:xfrm>
              <a:off x="11847492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16"/>
            <p:cNvSpPr/>
            <p:nvPr/>
          </p:nvSpPr>
          <p:spPr>
            <a:xfrm>
              <a:off x="11847492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17"/>
            <p:cNvSpPr/>
            <p:nvPr/>
          </p:nvSpPr>
          <p:spPr>
            <a:xfrm>
              <a:off x="11847492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18"/>
            <p:cNvSpPr/>
            <p:nvPr/>
          </p:nvSpPr>
          <p:spPr>
            <a:xfrm>
              <a:off x="11847492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19"/>
            <p:cNvSpPr/>
            <p:nvPr/>
          </p:nvSpPr>
          <p:spPr>
            <a:xfrm>
              <a:off x="11847492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20"/>
            <p:cNvSpPr/>
            <p:nvPr/>
          </p:nvSpPr>
          <p:spPr>
            <a:xfrm>
              <a:off x="11847492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21"/>
            <p:cNvSpPr/>
            <p:nvPr/>
          </p:nvSpPr>
          <p:spPr>
            <a:xfrm>
              <a:off x="11847492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22"/>
            <p:cNvSpPr/>
            <p:nvPr/>
          </p:nvSpPr>
          <p:spPr>
            <a:xfrm>
              <a:off x="11847492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23"/>
            <p:cNvSpPr/>
            <p:nvPr/>
          </p:nvSpPr>
          <p:spPr>
            <a:xfrm>
              <a:off x="11947421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24"/>
            <p:cNvSpPr/>
            <p:nvPr/>
          </p:nvSpPr>
          <p:spPr>
            <a:xfrm>
              <a:off x="11947421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25"/>
            <p:cNvSpPr/>
            <p:nvPr/>
          </p:nvSpPr>
          <p:spPr>
            <a:xfrm>
              <a:off x="11947421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26"/>
            <p:cNvSpPr/>
            <p:nvPr/>
          </p:nvSpPr>
          <p:spPr>
            <a:xfrm>
              <a:off x="11947421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27"/>
            <p:cNvSpPr/>
            <p:nvPr/>
          </p:nvSpPr>
          <p:spPr>
            <a:xfrm>
              <a:off x="11947421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28"/>
            <p:cNvSpPr/>
            <p:nvPr/>
          </p:nvSpPr>
          <p:spPr>
            <a:xfrm>
              <a:off x="11947421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29"/>
            <p:cNvSpPr/>
            <p:nvPr/>
          </p:nvSpPr>
          <p:spPr>
            <a:xfrm>
              <a:off x="11947421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30"/>
            <p:cNvSpPr/>
            <p:nvPr/>
          </p:nvSpPr>
          <p:spPr>
            <a:xfrm>
              <a:off x="11947421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31"/>
            <p:cNvSpPr/>
            <p:nvPr/>
          </p:nvSpPr>
          <p:spPr>
            <a:xfrm>
              <a:off x="11947421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32"/>
            <p:cNvSpPr/>
            <p:nvPr/>
          </p:nvSpPr>
          <p:spPr>
            <a:xfrm>
              <a:off x="11947421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33"/>
            <p:cNvSpPr/>
            <p:nvPr/>
          </p:nvSpPr>
          <p:spPr>
            <a:xfrm>
              <a:off x="11947421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34"/>
            <p:cNvSpPr/>
            <p:nvPr/>
          </p:nvSpPr>
          <p:spPr>
            <a:xfrm>
              <a:off x="11947421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35"/>
            <p:cNvSpPr/>
            <p:nvPr/>
          </p:nvSpPr>
          <p:spPr>
            <a:xfrm>
              <a:off x="11947421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36"/>
            <p:cNvSpPr/>
            <p:nvPr/>
          </p:nvSpPr>
          <p:spPr>
            <a:xfrm>
              <a:off x="11947421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37"/>
            <p:cNvSpPr/>
            <p:nvPr/>
          </p:nvSpPr>
          <p:spPr>
            <a:xfrm>
              <a:off x="11947421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38"/>
            <p:cNvSpPr/>
            <p:nvPr/>
          </p:nvSpPr>
          <p:spPr>
            <a:xfrm>
              <a:off x="12047349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39"/>
            <p:cNvSpPr/>
            <p:nvPr/>
          </p:nvSpPr>
          <p:spPr>
            <a:xfrm>
              <a:off x="12047349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40"/>
            <p:cNvSpPr/>
            <p:nvPr/>
          </p:nvSpPr>
          <p:spPr>
            <a:xfrm>
              <a:off x="12047349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41"/>
            <p:cNvSpPr/>
            <p:nvPr/>
          </p:nvSpPr>
          <p:spPr>
            <a:xfrm>
              <a:off x="12047349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42"/>
            <p:cNvSpPr/>
            <p:nvPr/>
          </p:nvSpPr>
          <p:spPr>
            <a:xfrm>
              <a:off x="12047349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43"/>
            <p:cNvSpPr/>
            <p:nvPr/>
          </p:nvSpPr>
          <p:spPr>
            <a:xfrm>
              <a:off x="12047349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44"/>
            <p:cNvSpPr/>
            <p:nvPr/>
          </p:nvSpPr>
          <p:spPr>
            <a:xfrm>
              <a:off x="12047349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45"/>
            <p:cNvSpPr/>
            <p:nvPr/>
          </p:nvSpPr>
          <p:spPr>
            <a:xfrm>
              <a:off x="12047349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46"/>
            <p:cNvSpPr/>
            <p:nvPr/>
          </p:nvSpPr>
          <p:spPr>
            <a:xfrm>
              <a:off x="12047349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47"/>
            <p:cNvSpPr/>
            <p:nvPr/>
          </p:nvSpPr>
          <p:spPr>
            <a:xfrm>
              <a:off x="12047349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48"/>
            <p:cNvSpPr/>
            <p:nvPr/>
          </p:nvSpPr>
          <p:spPr>
            <a:xfrm>
              <a:off x="12047349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49"/>
            <p:cNvSpPr/>
            <p:nvPr/>
          </p:nvSpPr>
          <p:spPr>
            <a:xfrm>
              <a:off x="12047349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50"/>
            <p:cNvSpPr/>
            <p:nvPr/>
          </p:nvSpPr>
          <p:spPr>
            <a:xfrm>
              <a:off x="12047349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51"/>
            <p:cNvSpPr/>
            <p:nvPr/>
          </p:nvSpPr>
          <p:spPr>
            <a:xfrm>
              <a:off x="12047349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52"/>
            <p:cNvSpPr/>
            <p:nvPr/>
          </p:nvSpPr>
          <p:spPr>
            <a:xfrm>
              <a:off x="12047349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53"/>
            <p:cNvSpPr/>
            <p:nvPr/>
          </p:nvSpPr>
          <p:spPr>
            <a:xfrm>
              <a:off x="12147277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54"/>
            <p:cNvSpPr/>
            <p:nvPr/>
          </p:nvSpPr>
          <p:spPr>
            <a:xfrm>
              <a:off x="12147277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55"/>
            <p:cNvSpPr/>
            <p:nvPr/>
          </p:nvSpPr>
          <p:spPr>
            <a:xfrm>
              <a:off x="12147277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56"/>
            <p:cNvSpPr/>
            <p:nvPr/>
          </p:nvSpPr>
          <p:spPr>
            <a:xfrm>
              <a:off x="12147277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57"/>
            <p:cNvSpPr/>
            <p:nvPr/>
          </p:nvSpPr>
          <p:spPr>
            <a:xfrm>
              <a:off x="12147277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58"/>
            <p:cNvSpPr/>
            <p:nvPr/>
          </p:nvSpPr>
          <p:spPr>
            <a:xfrm>
              <a:off x="12147277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59"/>
            <p:cNvSpPr/>
            <p:nvPr/>
          </p:nvSpPr>
          <p:spPr>
            <a:xfrm>
              <a:off x="12147277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60"/>
            <p:cNvSpPr/>
            <p:nvPr/>
          </p:nvSpPr>
          <p:spPr>
            <a:xfrm>
              <a:off x="12147277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61"/>
            <p:cNvSpPr/>
            <p:nvPr/>
          </p:nvSpPr>
          <p:spPr>
            <a:xfrm>
              <a:off x="12147277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62"/>
            <p:cNvSpPr/>
            <p:nvPr/>
          </p:nvSpPr>
          <p:spPr>
            <a:xfrm>
              <a:off x="12147277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63"/>
            <p:cNvSpPr/>
            <p:nvPr/>
          </p:nvSpPr>
          <p:spPr>
            <a:xfrm>
              <a:off x="12147277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64"/>
            <p:cNvSpPr/>
            <p:nvPr/>
          </p:nvSpPr>
          <p:spPr>
            <a:xfrm>
              <a:off x="12147277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65"/>
            <p:cNvSpPr/>
            <p:nvPr/>
          </p:nvSpPr>
          <p:spPr>
            <a:xfrm>
              <a:off x="12147277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66"/>
            <p:cNvSpPr/>
            <p:nvPr/>
          </p:nvSpPr>
          <p:spPr>
            <a:xfrm>
              <a:off x="12147277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67"/>
            <p:cNvSpPr/>
            <p:nvPr/>
          </p:nvSpPr>
          <p:spPr>
            <a:xfrm>
              <a:off x="12147277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Content Placeholder 2"/>
          <p:cNvSpPr>
            <a:spLocks noGrp="1"/>
          </p:cNvSpPr>
          <p:nvPr>
            <p:ph idx="13"/>
          </p:nvPr>
        </p:nvSpPr>
        <p:spPr>
          <a:xfrm>
            <a:off x="6315075" y="1288869"/>
            <a:ext cx="5038725" cy="4888094"/>
          </a:xfrm>
        </p:spPr>
        <p:txBody>
          <a:bodyPr>
            <a:normAutofit/>
          </a:bodyPr>
          <a:lstStyle>
            <a:lvl1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grpSp>
        <p:nvGrpSpPr>
          <p:cNvPr id="96" name="object 4"/>
          <p:cNvGrpSpPr/>
          <p:nvPr userDrawn="1"/>
        </p:nvGrpSpPr>
        <p:grpSpPr>
          <a:xfrm>
            <a:off x="337751" y="6316823"/>
            <a:ext cx="288620" cy="313381"/>
            <a:chOff x="254005" y="6092205"/>
            <a:chExt cx="495934" cy="538480"/>
          </a:xfrm>
        </p:grpSpPr>
        <p:sp>
          <p:nvSpPr>
            <p:cNvPr id="97" name="object 5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8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99" name="object 7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34170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rgbClr val="0057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 userDrawn="1"/>
        </p:nvGrpSpPr>
        <p:grpSpPr>
          <a:xfrm rot="5400000">
            <a:off x="11232517" y="-193809"/>
            <a:ext cx="326455" cy="1486500"/>
            <a:chOff x="11847492" y="762000"/>
            <a:chExt cx="326455" cy="1486500"/>
          </a:xfrm>
        </p:grpSpPr>
        <p:sp>
          <p:nvSpPr>
            <p:cNvPr id="29" name="object 8"/>
            <p:cNvSpPr/>
            <p:nvPr/>
          </p:nvSpPr>
          <p:spPr>
            <a:xfrm>
              <a:off x="11847492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9"/>
            <p:cNvSpPr/>
            <p:nvPr/>
          </p:nvSpPr>
          <p:spPr>
            <a:xfrm>
              <a:off x="11847492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10"/>
            <p:cNvSpPr/>
            <p:nvPr/>
          </p:nvSpPr>
          <p:spPr>
            <a:xfrm>
              <a:off x="11847492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11"/>
            <p:cNvSpPr/>
            <p:nvPr/>
          </p:nvSpPr>
          <p:spPr>
            <a:xfrm>
              <a:off x="11847492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12"/>
            <p:cNvSpPr/>
            <p:nvPr/>
          </p:nvSpPr>
          <p:spPr>
            <a:xfrm>
              <a:off x="11847492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13"/>
            <p:cNvSpPr/>
            <p:nvPr/>
          </p:nvSpPr>
          <p:spPr>
            <a:xfrm>
              <a:off x="11847492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14"/>
            <p:cNvSpPr/>
            <p:nvPr/>
          </p:nvSpPr>
          <p:spPr>
            <a:xfrm>
              <a:off x="11847492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15"/>
            <p:cNvSpPr/>
            <p:nvPr/>
          </p:nvSpPr>
          <p:spPr>
            <a:xfrm>
              <a:off x="11847492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16"/>
            <p:cNvSpPr/>
            <p:nvPr/>
          </p:nvSpPr>
          <p:spPr>
            <a:xfrm>
              <a:off x="11847492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17"/>
            <p:cNvSpPr/>
            <p:nvPr/>
          </p:nvSpPr>
          <p:spPr>
            <a:xfrm>
              <a:off x="11847492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18"/>
            <p:cNvSpPr/>
            <p:nvPr/>
          </p:nvSpPr>
          <p:spPr>
            <a:xfrm>
              <a:off x="11847492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19"/>
            <p:cNvSpPr/>
            <p:nvPr/>
          </p:nvSpPr>
          <p:spPr>
            <a:xfrm>
              <a:off x="11847492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20"/>
            <p:cNvSpPr/>
            <p:nvPr/>
          </p:nvSpPr>
          <p:spPr>
            <a:xfrm>
              <a:off x="11847492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21"/>
            <p:cNvSpPr/>
            <p:nvPr/>
          </p:nvSpPr>
          <p:spPr>
            <a:xfrm>
              <a:off x="11847492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22"/>
            <p:cNvSpPr/>
            <p:nvPr/>
          </p:nvSpPr>
          <p:spPr>
            <a:xfrm>
              <a:off x="11847492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23"/>
            <p:cNvSpPr/>
            <p:nvPr/>
          </p:nvSpPr>
          <p:spPr>
            <a:xfrm>
              <a:off x="11947421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24"/>
            <p:cNvSpPr/>
            <p:nvPr/>
          </p:nvSpPr>
          <p:spPr>
            <a:xfrm>
              <a:off x="11947421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25"/>
            <p:cNvSpPr/>
            <p:nvPr/>
          </p:nvSpPr>
          <p:spPr>
            <a:xfrm>
              <a:off x="11947421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26"/>
            <p:cNvSpPr/>
            <p:nvPr/>
          </p:nvSpPr>
          <p:spPr>
            <a:xfrm>
              <a:off x="11947421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27"/>
            <p:cNvSpPr/>
            <p:nvPr/>
          </p:nvSpPr>
          <p:spPr>
            <a:xfrm>
              <a:off x="11947421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28"/>
            <p:cNvSpPr/>
            <p:nvPr/>
          </p:nvSpPr>
          <p:spPr>
            <a:xfrm>
              <a:off x="11947421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29"/>
            <p:cNvSpPr/>
            <p:nvPr/>
          </p:nvSpPr>
          <p:spPr>
            <a:xfrm>
              <a:off x="11947421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30"/>
            <p:cNvSpPr/>
            <p:nvPr/>
          </p:nvSpPr>
          <p:spPr>
            <a:xfrm>
              <a:off x="11947421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31"/>
            <p:cNvSpPr/>
            <p:nvPr/>
          </p:nvSpPr>
          <p:spPr>
            <a:xfrm>
              <a:off x="11947421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32"/>
            <p:cNvSpPr/>
            <p:nvPr/>
          </p:nvSpPr>
          <p:spPr>
            <a:xfrm>
              <a:off x="11947421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33"/>
            <p:cNvSpPr/>
            <p:nvPr/>
          </p:nvSpPr>
          <p:spPr>
            <a:xfrm>
              <a:off x="11947421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34"/>
            <p:cNvSpPr/>
            <p:nvPr/>
          </p:nvSpPr>
          <p:spPr>
            <a:xfrm>
              <a:off x="11947421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35"/>
            <p:cNvSpPr/>
            <p:nvPr/>
          </p:nvSpPr>
          <p:spPr>
            <a:xfrm>
              <a:off x="11947421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36"/>
            <p:cNvSpPr/>
            <p:nvPr/>
          </p:nvSpPr>
          <p:spPr>
            <a:xfrm>
              <a:off x="11947421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37"/>
            <p:cNvSpPr/>
            <p:nvPr/>
          </p:nvSpPr>
          <p:spPr>
            <a:xfrm>
              <a:off x="11947421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38"/>
            <p:cNvSpPr/>
            <p:nvPr/>
          </p:nvSpPr>
          <p:spPr>
            <a:xfrm>
              <a:off x="12047349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39"/>
            <p:cNvSpPr/>
            <p:nvPr/>
          </p:nvSpPr>
          <p:spPr>
            <a:xfrm>
              <a:off x="12047349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40"/>
            <p:cNvSpPr/>
            <p:nvPr/>
          </p:nvSpPr>
          <p:spPr>
            <a:xfrm>
              <a:off x="12047349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41"/>
            <p:cNvSpPr/>
            <p:nvPr/>
          </p:nvSpPr>
          <p:spPr>
            <a:xfrm>
              <a:off x="12047349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42"/>
            <p:cNvSpPr/>
            <p:nvPr/>
          </p:nvSpPr>
          <p:spPr>
            <a:xfrm>
              <a:off x="12047349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43"/>
            <p:cNvSpPr/>
            <p:nvPr/>
          </p:nvSpPr>
          <p:spPr>
            <a:xfrm>
              <a:off x="12047349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44"/>
            <p:cNvSpPr/>
            <p:nvPr/>
          </p:nvSpPr>
          <p:spPr>
            <a:xfrm>
              <a:off x="12047349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45"/>
            <p:cNvSpPr/>
            <p:nvPr/>
          </p:nvSpPr>
          <p:spPr>
            <a:xfrm>
              <a:off x="12047349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46"/>
            <p:cNvSpPr/>
            <p:nvPr/>
          </p:nvSpPr>
          <p:spPr>
            <a:xfrm>
              <a:off x="12047349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47"/>
            <p:cNvSpPr/>
            <p:nvPr/>
          </p:nvSpPr>
          <p:spPr>
            <a:xfrm>
              <a:off x="12047349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48"/>
            <p:cNvSpPr/>
            <p:nvPr/>
          </p:nvSpPr>
          <p:spPr>
            <a:xfrm>
              <a:off x="12047349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49"/>
            <p:cNvSpPr/>
            <p:nvPr/>
          </p:nvSpPr>
          <p:spPr>
            <a:xfrm>
              <a:off x="12047349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50"/>
            <p:cNvSpPr/>
            <p:nvPr/>
          </p:nvSpPr>
          <p:spPr>
            <a:xfrm>
              <a:off x="12047349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51"/>
            <p:cNvSpPr/>
            <p:nvPr/>
          </p:nvSpPr>
          <p:spPr>
            <a:xfrm>
              <a:off x="12047349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52"/>
            <p:cNvSpPr/>
            <p:nvPr/>
          </p:nvSpPr>
          <p:spPr>
            <a:xfrm>
              <a:off x="12047349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53"/>
            <p:cNvSpPr/>
            <p:nvPr/>
          </p:nvSpPr>
          <p:spPr>
            <a:xfrm>
              <a:off x="12147277" y="222183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54"/>
            <p:cNvSpPr/>
            <p:nvPr/>
          </p:nvSpPr>
          <p:spPr>
            <a:xfrm>
              <a:off x="12147277" y="211755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55"/>
            <p:cNvSpPr/>
            <p:nvPr/>
          </p:nvSpPr>
          <p:spPr>
            <a:xfrm>
              <a:off x="12147277" y="201328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56"/>
            <p:cNvSpPr/>
            <p:nvPr/>
          </p:nvSpPr>
          <p:spPr>
            <a:xfrm>
              <a:off x="12147277" y="190901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57"/>
            <p:cNvSpPr/>
            <p:nvPr/>
          </p:nvSpPr>
          <p:spPr>
            <a:xfrm>
              <a:off x="12147277" y="180473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58"/>
            <p:cNvSpPr/>
            <p:nvPr/>
          </p:nvSpPr>
          <p:spPr>
            <a:xfrm>
              <a:off x="12147277" y="170046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59"/>
            <p:cNvSpPr/>
            <p:nvPr/>
          </p:nvSpPr>
          <p:spPr>
            <a:xfrm>
              <a:off x="12147277" y="159618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60"/>
            <p:cNvSpPr/>
            <p:nvPr/>
          </p:nvSpPr>
          <p:spPr>
            <a:xfrm>
              <a:off x="12147277" y="149191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61"/>
            <p:cNvSpPr/>
            <p:nvPr/>
          </p:nvSpPr>
          <p:spPr>
            <a:xfrm>
              <a:off x="12147277" y="138764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62"/>
            <p:cNvSpPr/>
            <p:nvPr/>
          </p:nvSpPr>
          <p:spPr>
            <a:xfrm>
              <a:off x="12147277" y="1283369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63"/>
            <p:cNvSpPr/>
            <p:nvPr/>
          </p:nvSpPr>
          <p:spPr>
            <a:xfrm>
              <a:off x="12147277" y="117909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64"/>
            <p:cNvSpPr/>
            <p:nvPr/>
          </p:nvSpPr>
          <p:spPr>
            <a:xfrm>
              <a:off x="12147277" y="1074822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29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29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65"/>
            <p:cNvSpPr/>
            <p:nvPr/>
          </p:nvSpPr>
          <p:spPr>
            <a:xfrm>
              <a:off x="12147277" y="970547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66"/>
            <p:cNvSpPr/>
            <p:nvPr/>
          </p:nvSpPr>
          <p:spPr>
            <a:xfrm>
              <a:off x="12147277" y="866274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67"/>
            <p:cNvSpPr/>
            <p:nvPr/>
          </p:nvSpPr>
          <p:spPr>
            <a:xfrm>
              <a:off x="12147277" y="76200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70">
                  <a:moveTo>
                    <a:pt x="20231" y="0"/>
                  </a:moveTo>
                  <a:lnTo>
                    <a:pt x="13030" y="0"/>
                  </a:lnTo>
                  <a:lnTo>
                    <a:pt x="5829" y="0"/>
                  </a:lnTo>
                  <a:lnTo>
                    <a:pt x="0" y="5842"/>
                  </a:lnTo>
                  <a:lnTo>
                    <a:pt x="0" y="20231"/>
                  </a:lnTo>
                  <a:lnTo>
                    <a:pt x="5829" y="26073"/>
                  </a:lnTo>
                  <a:lnTo>
                    <a:pt x="20231" y="26073"/>
                  </a:lnTo>
                  <a:lnTo>
                    <a:pt x="26060" y="20231"/>
                  </a:lnTo>
                  <a:lnTo>
                    <a:pt x="26060" y="5842"/>
                  </a:lnTo>
                  <a:lnTo>
                    <a:pt x="20231" y="0"/>
                  </a:lnTo>
                  <a:close/>
                </a:path>
              </a:pathLst>
            </a:custGeom>
            <a:solidFill>
              <a:srgbClr val="C7D4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570788" y="647700"/>
            <a:ext cx="4359659" cy="528354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6180438" cy="801824"/>
          </a:xfrm>
        </p:spPr>
        <p:txBody>
          <a:bodyPr>
            <a:normAutofit/>
          </a:bodyPr>
          <a:lstStyle>
            <a:lvl1pPr>
              <a:defRPr sz="3800">
                <a:solidFill>
                  <a:schemeClr val="bg1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en-US" dirty="0" smtClean="0"/>
              <a:t>Title</a:t>
            </a:r>
            <a:endParaRPr lang="lv-LV" dirty="0"/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838200" y="1288869"/>
            <a:ext cx="6180438" cy="4888094"/>
          </a:xfrm>
        </p:spPr>
        <p:txBody>
          <a:bodyPr>
            <a:normAutofit/>
          </a:bodyPr>
          <a:lstStyle>
            <a:lvl1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grpSp>
        <p:nvGrpSpPr>
          <p:cNvPr id="24" name="object 4"/>
          <p:cNvGrpSpPr/>
          <p:nvPr userDrawn="1"/>
        </p:nvGrpSpPr>
        <p:grpSpPr>
          <a:xfrm>
            <a:off x="314842" y="6322914"/>
            <a:ext cx="288620" cy="313381"/>
            <a:chOff x="254005" y="6092205"/>
            <a:chExt cx="495934" cy="538480"/>
          </a:xfrm>
        </p:grpSpPr>
        <p:sp>
          <p:nvSpPr>
            <p:cNvPr id="25" name="object 5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27" name="object 7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2302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rgbClr val="0057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11109829" y="3414364"/>
            <a:ext cx="726169" cy="1489747"/>
            <a:chOff x="11414629" y="3414364"/>
            <a:chExt cx="726169" cy="1489747"/>
          </a:xfrm>
        </p:grpSpPr>
        <p:grpSp>
          <p:nvGrpSpPr>
            <p:cNvPr id="28" name="Group 27"/>
            <p:cNvGrpSpPr/>
            <p:nvPr userDrawn="1"/>
          </p:nvGrpSpPr>
          <p:grpSpPr>
            <a:xfrm rot="10800000">
              <a:off x="11414629" y="3414364"/>
              <a:ext cx="326455" cy="1486500"/>
              <a:chOff x="11847492" y="762000"/>
              <a:chExt cx="326455" cy="1486500"/>
            </a:xfrm>
          </p:grpSpPr>
          <p:sp>
            <p:nvSpPr>
              <p:cNvPr id="29" name="object 8"/>
              <p:cNvSpPr/>
              <p:nvPr/>
            </p:nvSpPr>
            <p:spPr>
              <a:xfrm>
                <a:off x="11847492" y="22218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9"/>
              <p:cNvSpPr/>
              <p:nvPr/>
            </p:nvSpPr>
            <p:spPr>
              <a:xfrm>
                <a:off x="11847492" y="21175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10"/>
              <p:cNvSpPr/>
              <p:nvPr/>
            </p:nvSpPr>
            <p:spPr>
              <a:xfrm>
                <a:off x="11847492" y="20132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11"/>
              <p:cNvSpPr/>
              <p:nvPr/>
            </p:nvSpPr>
            <p:spPr>
              <a:xfrm>
                <a:off x="11847492" y="19090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12"/>
              <p:cNvSpPr/>
              <p:nvPr/>
            </p:nvSpPr>
            <p:spPr>
              <a:xfrm>
                <a:off x="11847492" y="18047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13"/>
              <p:cNvSpPr/>
              <p:nvPr/>
            </p:nvSpPr>
            <p:spPr>
              <a:xfrm>
                <a:off x="11847492" y="17004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14"/>
              <p:cNvSpPr/>
              <p:nvPr/>
            </p:nvSpPr>
            <p:spPr>
              <a:xfrm>
                <a:off x="11847492" y="15961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15"/>
              <p:cNvSpPr/>
              <p:nvPr/>
            </p:nvSpPr>
            <p:spPr>
              <a:xfrm>
                <a:off x="11847492" y="1491916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16"/>
              <p:cNvSpPr/>
              <p:nvPr/>
            </p:nvSpPr>
            <p:spPr>
              <a:xfrm>
                <a:off x="11847492" y="13876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17"/>
              <p:cNvSpPr/>
              <p:nvPr/>
            </p:nvSpPr>
            <p:spPr>
              <a:xfrm>
                <a:off x="11847492" y="12833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18"/>
              <p:cNvSpPr/>
              <p:nvPr/>
            </p:nvSpPr>
            <p:spPr>
              <a:xfrm>
                <a:off x="11847492" y="11790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19"/>
              <p:cNvSpPr/>
              <p:nvPr/>
            </p:nvSpPr>
            <p:spPr>
              <a:xfrm>
                <a:off x="11847492" y="10748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20"/>
              <p:cNvSpPr/>
              <p:nvPr/>
            </p:nvSpPr>
            <p:spPr>
              <a:xfrm>
                <a:off x="11847492" y="97054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21"/>
              <p:cNvSpPr/>
              <p:nvPr/>
            </p:nvSpPr>
            <p:spPr>
              <a:xfrm>
                <a:off x="11847492" y="8662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22"/>
              <p:cNvSpPr/>
              <p:nvPr/>
            </p:nvSpPr>
            <p:spPr>
              <a:xfrm>
                <a:off x="11847492" y="7620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23"/>
              <p:cNvSpPr/>
              <p:nvPr/>
            </p:nvSpPr>
            <p:spPr>
              <a:xfrm>
                <a:off x="11947421" y="22218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24"/>
              <p:cNvSpPr/>
              <p:nvPr/>
            </p:nvSpPr>
            <p:spPr>
              <a:xfrm>
                <a:off x="11947421" y="21175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25"/>
              <p:cNvSpPr/>
              <p:nvPr/>
            </p:nvSpPr>
            <p:spPr>
              <a:xfrm>
                <a:off x="11947421" y="20132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26"/>
              <p:cNvSpPr/>
              <p:nvPr/>
            </p:nvSpPr>
            <p:spPr>
              <a:xfrm>
                <a:off x="11947421" y="19090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27"/>
              <p:cNvSpPr/>
              <p:nvPr/>
            </p:nvSpPr>
            <p:spPr>
              <a:xfrm>
                <a:off x="11947421" y="18047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object 28"/>
              <p:cNvSpPr/>
              <p:nvPr/>
            </p:nvSpPr>
            <p:spPr>
              <a:xfrm>
                <a:off x="11947421" y="17004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0" name="object 29"/>
              <p:cNvSpPr/>
              <p:nvPr/>
            </p:nvSpPr>
            <p:spPr>
              <a:xfrm>
                <a:off x="11947421" y="15961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1" name="object 30"/>
              <p:cNvSpPr/>
              <p:nvPr/>
            </p:nvSpPr>
            <p:spPr>
              <a:xfrm>
                <a:off x="11947421" y="1491916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2" name="object 31"/>
              <p:cNvSpPr/>
              <p:nvPr/>
            </p:nvSpPr>
            <p:spPr>
              <a:xfrm>
                <a:off x="11947421" y="13876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3" name="object 32"/>
              <p:cNvSpPr/>
              <p:nvPr/>
            </p:nvSpPr>
            <p:spPr>
              <a:xfrm>
                <a:off x="11947421" y="12833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4" name="object 33"/>
              <p:cNvSpPr/>
              <p:nvPr/>
            </p:nvSpPr>
            <p:spPr>
              <a:xfrm>
                <a:off x="11947421" y="11790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5" name="object 34"/>
              <p:cNvSpPr/>
              <p:nvPr/>
            </p:nvSpPr>
            <p:spPr>
              <a:xfrm>
                <a:off x="11947421" y="10748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6" name="object 35"/>
              <p:cNvSpPr/>
              <p:nvPr/>
            </p:nvSpPr>
            <p:spPr>
              <a:xfrm>
                <a:off x="11947421" y="97054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7" name="object 36"/>
              <p:cNvSpPr/>
              <p:nvPr/>
            </p:nvSpPr>
            <p:spPr>
              <a:xfrm>
                <a:off x="11947421" y="8662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8" name="object 37"/>
              <p:cNvSpPr/>
              <p:nvPr/>
            </p:nvSpPr>
            <p:spPr>
              <a:xfrm>
                <a:off x="11947421" y="7620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9" name="object 38"/>
              <p:cNvSpPr/>
              <p:nvPr/>
            </p:nvSpPr>
            <p:spPr>
              <a:xfrm>
                <a:off x="12047349" y="22218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0" name="object 39"/>
              <p:cNvSpPr/>
              <p:nvPr/>
            </p:nvSpPr>
            <p:spPr>
              <a:xfrm>
                <a:off x="12047349" y="21175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1" name="object 40"/>
              <p:cNvSpPr/>
              <p:nvPr/>
            </p:nvSpPr>
            <p:spPr>
              <a:xfrm>
                <a:off x="12047349" y="20132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2" name="object 41"/>
              <p:cNvSpPr/>
              <p:nvPr/>
            </p:nvSpPr>
            <p:spPr>
              <a:xfrm>
                <a:off x="12047349" y="19090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3" name="object 42"/>
              <p:cNvSpPr/>
              <p:nvPr/>
            </p:nvSpPr>
            <p:spPr>
              <a:xfrm>
                <a:off x="12047349" y="18047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4" name="object 43"/>
              <p:cNvSpPr/>
              <p:nvPr/>
            </p:nvSpPr>
            <p:spPr>
              <a:xfrm>
                <a:off x="12047349" y="17004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5" name="object 44"/>
              <p:cNvSpPr/>
              <p:nvPr/>
            </p:nvSpPr>
            <p:spPr>
              <a:xfrm>
                <a:off x="12047349" y="15961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6" name="object 45"/>
              <p:cNvSpPr/>
              <p:nvPr/>
            </p:nvSpPr>
            <p:spPr>
              <a:xfrm>
                <a:off x="12047349" y="1491916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7" name="object 46"/>
              <p:cNvSpPr/>
              <p:nvPr/>
            </p:nvSpPr>
            <p:spPr>
              <a:xfrm>
                <a:off x="12047349" y="13876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8" name="object 47"/>
              <p:cNvSpPr/>
              <p:nvPr/>
            </p:nvSpPr>
            <p:spPr>
              <a:xfrm>
                <a:off x="12047349" y="12833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9" name="object 48"/>
              <p:cNvSpPr/>
              <p:nvPr/>
            </p:nvSpPr>
            <p:spPr>
              <a:xfrm>
                <a:off x="12047349" y="11790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0" name="object 49"/>
              <p:cNvSpPr/>
              <p:nvPr/>
            </p:nvSpPr>
            <p:spPr>
              <a:xfrm>
                <a:off x="12047349" y="10748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1" name="object 50"/>
              <p:cNvSpPr/>
              <p:nvPr/>
            </p:nvSpPr>
            <p:spPr>
              <a:xfrm>
                <a:off x="12047349" y="97054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2" name="object 51"/>
              <p:cNvSpPr/>
              <p:nvPr/>
            </p:nvSpPr>
            <p:spPr>
              <a:xfrm>
                <a:off x="12047349" y="8662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3" name="object 52"/>
              <p:cNvSpPr/>
              <p:nvPr/>
            </p:nvSpPr>
            <p:spPr>
              <a:xfrm>
                <a:off x="12047349" y="7620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4" name="object 53"/>
              <p:cNvSpPr/>
              <p:nvPr/>
            </p:nvSpPr>
            <p:spPr>
              <a:xfrm>
                <a:off x="12147277" y="22218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5" name="object 54"/>
              <p:cNvSpPr/>
              <p:nvPr/>
            </p:nvSpPr>
            <p:spPr>
              <a:xfrm>
                <a:off x="12147277" y="21175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6" name="object 55"/>
              <p:cNvSpPr/>
              <p:nvPr/>
            </p:nvSpPr>
            <p:spPr>
              <a:xfrm>
                <a:off x="12147277" y="20132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7" name="object 56"/>
              <p:cNvSpPr/>
              <p:nvPr/>
            </p:nvSpPr>
            <p:spPr>
              <a:xfrm>
                <a:off x="12147277" y="19090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8" name="object 57"/>
              <p:cNvSpPr/>
              <p:nvPr/>
            </p:nvSpPr>
            <p:spPr>
              <a:xfrm>
                <a:off x="12147277" y="18047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9" name="object 58"/>
              <p:cNvSpPr/>
              <p:nvPr/>
            </p:nvSpPr>
            <p:spPr>
              <a:xfrm>
                <a:off x="12147277" y="17004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0" name="object 59"/>
              <p:cNvSpPr/>
              <p:nvPr/>
            </p:nvSpPr>
            <p:spPr>
              <a:xfrm>
                <a:off x="12147277" y="15961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1" name="object 60"/>
              <p:cNvSpPr/>
              <p:nvPr/>
            </p:nvSpPr>
            <p:spPr>
              <a:xfrm>
                <a:off x="12147277" y="1491916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2" name="object 61"/>
              <p:cNvSpPr/>
              <p:nvPr/>
            </p:nvSpPr>
            <p:spPr>
              <a:xfrm>
                <a:off x="12147277" y="13876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3" name="object 62"/>
              <p:cNvSpPr/>
              <p:nvPr/>
            </p:nvSpPr>
            <p:spPr>
              <a:xfrm>
                <a:off x="12147277" y="12833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4" name="object 63"/>
              <p:cNvSpPr/>
              <p:nvPr/>
            </p:nvSpPr>
            <p:spPr>
              <a:xfrm>
                <a:off x="12147277" y="11790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5" name="object 64"/>
              <p:cNvSpPr/>
              <p:nvPr/>
            </p:nvSpPr>
            <p:spPr>
              <a:xfrm>
                <a:off x="12147277" y="10748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6" name="object 65"/>
              <p:cNvSpPr/>
              <p:nvPr/>
            </p:nvSpPr>
            <p:spPr>
              <a:xfrm>
                <a:off x="12147277" y="97054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7" name="object 66"/>
              <p:cNvSpPr/>
              <p:nvPr/>
            </p:nvSpPr>
            <p:spPr>
              <a:xfrm>
                <a:off x="12147277" y="8662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8" name="object 67"/>
              <p:cNvSpPr/>
              <p:nvPr/>
            </p:nvSpPr>
            <p:spPr>
              <a:xfrm>
                <a:off x="12147277" y="7620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91" name="Group 90"/>
            <p:cNvGrpSpPr/>
            <p:nvPr userDrawn="1"/>
          </p:nvGrpSpPr>
          <p:grpSpPr>
            <a:xfrm rot="10800000">
              <a:off x="11814343" y="3417611"/>
              <a:ext cx="326455" cy="1486500"/>
              <a:chOff x="11847492" y="762000"/>
              <a:chExt cx="326455" cy="1486500"/>
            </a:xfrm>
          </p:grpSpPr>
          <p:sp>
            <p:nvSpPr>
              <p:cNvPr id="92" name="object 8"/>
              <p:cNvSpPr/>
              <p:nvPr/>
            </p:nvSpPr>
            <p:spPr>
              <a:xfrm>
                <a:off x="11847492" y="22218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3" name="object 9"/>
              <p:cNvSpPr/>
              <p:nvPr/>
            </p:nvSpPr>
            <p:spPr>
              <a:xfrm>
                <a:off x="11847492" y="21175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4" name="object 10"/>
              <p:cNvSpPr/>
              <p:nvPr/>
            </p:nvSpPr>
            <p:spPr>
              <a:xfrm>
                <a:off x="11847492" y="20132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5" name="object 11"/>
              <p:cNvSpPr/>
              <p:nvPr/>
            </p:nvSpPr>
            <p:spPr>
              <a:xfrm>
                <a:off x="11847492" y="19090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6" name="object 12"/>
              <p:cNvSpPr/>
              <p:nvPr/>
            </p:nvSpPr>
            <p:spPr>
              <a:xfrm>
                <a:off x="11847492" y="18047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7" name="object 13"/>
              <p:cNvSpPr/>
              <p:nvPr/>
            </p:nvSpPr>
            <p:spPr>
              <a:xfrm>
                <a:off x="11847492" y="17004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8" name="object 14"/>
              <p:cNvSpPr/>
              <p:nvPr/>
            </p:nvSpPr>
            <p:spPr>
              <a:xfrm>
                <a:off x="11847492" y="15961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9" name="object 15"/>
              <p:cNvSpPr/>
              <p:nvPr/>
            </p:nvSpPr>
            <p:spPr>
              <a:xfrm>
                <a:off x="11847492" y="1491916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0" name="object 16"/>
              <p:cNvSpPr/>
              <p:nvPr/>
            </p:nvSpPr>
            <p:spPr>
              <a:xfrm>
                <a:off x="11847492" y="13876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1" name="object 17"/>
              <p:cNvSpPr/>
              <p:nvPr/>
            </p:nvSpPr>
            <p:spPr>
              <a:xfrm>
                <a:off x="11847492" y="12833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2" name="object 18"/>
              <p:cNvSpPr/>
              <p:nvPr/>
            </p:nvSpPr>
            <p:spPr>
              <a:xfrm>
                <a:off x="11847492" y="11790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3" name="object 19"/>
              <p:cNvSpPr/>
              <p:nvPr/>
            </p:nvSpPr>
            <p:spPr>
              <a:xfrm>
                <a:off x="11847492" y="10748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4" name="object 20"/>
              <p:cNvSpPr/>
              <p:nvPr/>
            </p:nvSpPr>
            <p:spPr>
              <a:xfrm>
                <a:off x="11847492" y="97054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5" name="object 21"/>
              <p:cNvSpPr/>
              <p:nvPr/>
            </p:nvSpPr>
            <p:spPr>
              <a:xfrm>
                <a:off x="11847492" y="8662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6" name="object 22"/>
              <p:cNvSpPr/>
              <p:nvPr/>
            </p:nvSpPr>
            <p:spPr>
              <a:xfrm>
                <a:off x="11847492" y="7620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7" name="object 23"/>
              <p:cNvSpPr/>
              <p:nvPr/>
            </p:nvSpPr>
            <p:spPr>
              <a:xfrm>
                <a:off x="11947421" y="22218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8" name="object 24"/>
              <p:cNvSpPr/>
              <p:nvPr/>
            </p:nvSpPr>
            <p:spPr>
              <a:xfrm>
                <a:off x="11947421" y="21175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9" name="object 25"/>
              <p:cNvSpPr/>
              <p:nvPr/>
            </p:nvSpPr>
            <p:spPr>
              <a:xfrm>
                <a:off x="11947421" y="20132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0" name="object 26"/>
              <p:cNvSpPr/>
              <p:nvPr/>
            </p:nvSpPr>
            <p:spPr>
              <a:xfrm>
                <a:off x="11947421" y="19090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1" name="object 27"/>
              <p:cNvSpPr/>
              <p:nvPr/>
            </p:nvSpPr>
            <p:spPr>
              <a:xfrm>
                <a:off x="11947421" y="18047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2" name="object 28"/>
              <p:cNvSpPr/>
              <p:nvPr/>
            </p:nvSpPr>
            <p:spPr>
              <a:xfrm>
                <a:off x="11947421" y="17004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3" name="object 29"/>
              <p:cNvSpPr/>
              <p:nvPr/>
            </p:nvSpPr>
            <p:spPr>
              <a:xfrm>
                <a:off x="11947421" y="15961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4" name="object 30"/>
              <p:cNvSpPr/>
              <p:nvPr/>
            </p:nvSpPr>
            <p:spPr>
              <a:xfrm>
                <a:off x="11947421" y="1491916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5" name="object 31"/>
              <p:cNvSpPr/>
              <p:nvPr/>
            </p:nvSpPr>
            <p:spPr>
              <a:xfrm>
                <a:off x="11947421" y="13876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6" name="object 32"/>
              <p:cNvSpPr/>
              <p:nvPr/>
            </p:nvSpPr>
            <p:spPr>
              <a:xfrm>
                <a:off x="11947421" y="12833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7" name="object 33"/>
              <p:cNvSpPr/>
              <p:nvPr/>
            </p:nvSpPr>
            <p:spPr>
              <a:xfrm>
                <a:off x="11947421" y="11790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8" name="object 34"/>
              <p:cNvSpPr/>
              <p:nvPr/>
            </p:nvSpPr>
            <p:spPr>
              <a:xfrm>
                <a:off x="11947421" y="10748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9" name="object 35"/>
              <p:cNvSpPr/>
              <p:nvPr/>
            </p:nvSpPr>
            <p:spPr>
              <a:xfrm>
                <a:off x="11947421" y="97054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0" name="object 36"/>
              <p:cNvSpPr/>
              <p:nvPr/>
            </p:nvSpPr>
            <p:spPr>
              <a:xfrm>
                <a:off x="11947421" y="8662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1" name="object 37"/>
              <p:cNvSpPr/>
              <p:nvPr/>
            </p:nvSpPr>
            <p:spPr>
              <a:xfrm>
                <a:off x="11947421" y="7620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2" name="object 38"/>
              <p:cNvSpPr/>
              <p:nvPr/>
            </p:nvSpPr>
            <p:spPr>
              <a:xfrm>
                <a:off x="12047349" y="22218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3" name="object 39"/>
              <p:cNvSpPr/>
              <p:nvPr/>
            </p:nvSpPr>
            <p:spPr>
              <a:xfrm>
                <a:off x="12047349" y="21175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4" name="object 40"/>
              <p:cNvSpPr/>
              <p:nvPr/>
            </p:nvSpPr>
            <p:spPr>
              <a:xfrm>
                <a:off x="12047349" y="20132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5" name="object 41"/>
              <p:cNvSpPr/>
              <p:nvPr/>
            </p:nvSpPr>
            <p:spPr>
              <a:xfrm>
                <a:off x="12047349" y="19090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6" name="object 42"/>
              <p:cNvSpPr/>
              <p:nvPr/>
            </p:nvSpPr>
            <p:spPr>
              <a:xfrm>
                <a:off x="12047349" y="18047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7" name="object 43"/>
              <p:cNvSpPr/>
              <p:nvPr/>
            </p:nvSpPr>
            <p:spPr>
              <a:xfrm>
                <a:off x="12047349" y="17004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8" name="object 44"/>
              <p:cNvSpPr/>
              <p:nvPr/>
            </p:nvSpPr>
            <p:spPr>
              <a:xfrm>
                <a:off x="12047349" y="15961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9" name="object 45"/>
              <p:cNvSpPr/>
              <p:nvPr/>
            </p:nvSpPr>
            <p:spPr>
              <a:xfrm>
                <a:off x="12047349" y="1491916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0" name="object 46"/>
              <p:cNvSpPr/>
              <p:nvPr/>
            </p:nvSpPr>
            <p:spPr>
              <a:xfrm>
                <a:off x="12047349" y="13876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1" name="object 47"/>
              <p:cNvSpPr/>
              <p:nvPr/>
            </p:nvSpPr>
            <p:spPr>
              <a:xfrm>
                <a:off x="12047349" y="12833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2" name="object 48"/>
              <p:cNvSpPr/>
              <p:nvPr/>
            </p:nvSpPr>
            <p:spPr>
              <a:xfrm>
                <a:off x="12047349" y="11790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3" name="object 49"/>
              <p:cNvSpPr/>
              <p:nvPr/>
            </p:nvSpPr>
            <p:spPr>
              <a:xfrm>
                <a:off x="12047349" y="10748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4" name="object 50"/>
              <p:cNvSpPr/>
              <p:nvPr/>
            </p:nvSpPr>
            <p:spPr>
              <a:xfrm>
                <a:off x="12047349" y="97054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5" name="object 51"/>
              <p:cNvSpPr/>
              <p:nvPr/>
            </p:nvSpPr>
            <p:spPr>
              <a:xfrm>
                <a:off x="12047349" y="8662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6" name="object 52"/>
              <p:cNvSpPr/>
              <p:nvPr/>
            </p:nvSpPr>
            <p:spPr>
              <a:xfrm>
                <a:off x="12047349" y="7620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7" name="object 53"/>
              <p:cNvSpPr/>
              <p:nvPr/>
            </p:nvSpPr>
            <p:spPr>
              <a:xfrm>
                <a:off x="12147277" y="222183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8" name="object 54"/>
              <p:cNvSpPr/>
              <p:nvPr/>
            </p:nvSpPr>
            <p:spPr>
              <a:xfrm>
                <a:off x="12147277" y="211755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9" name="object 55"/>
              <p:cNvSpPr/>
              <p:nvPr/>
            </p:nvSpPr>
            <p:spPr>
              <a:xfrm>
                <a:off x="12147277" y="201328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0" name="object 56"/>
              <p:cNvSpPr/>
              <p:nvPr/>
            </p:nvSpPr>
            <p:spPr>
              <a:xfrm>
                <a:off x="12147277" y="190901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1" name="object 57"/>
              <p:cNvSpPr/>
              <p:nvPr/>
            </p:nvSpPr>
            <p:spPr>
              <a:xfrm>
                <a:off x="12147277" y="180473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2" name="object 58"/>
              <p:cNvSpPr/>
              <p:nvPr/>
            </p:nvSpPr>
            <p:spPr>
              <a:xfrm>
                <a:off x="12147277" y="170046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3" name="object 59"/>
              <p:cNvSpPr/>
              <p:nvPr/>
            </p:nvSpPr>
            <p:spPr>
              <a:xfrm>
                <a:off x="12147277" y="159618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4" name="object 60"/>
              <p:cNvSpPr/>
              <p:nvPr/>
            </p:nvSpPr>
            <p:spPr>
              <a:xfrm>
                <a:off x="12147277" y="1491916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5" name="object 61"/>
              <p:cNvSpPr/>
              <p:nvPr/>
            </p:nvSpPr>
            <p:spPr>
              <a:xfrm>
                <a:off x="12147277" y="138764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6" name="object 62"/>
              <p:cNvSpPr/>
              <p:nvPr/>
            </p:nvSpPr>
            <p:spPr>
              <a:xfrm>
                <a:off x="12147277" y="1283369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7" name="object 63"/>
              <p:cNvSpPr/>
              <p:nvPr/>
            </p:nvSpPr>
            <p:spPr>
              <a:xfrm>
                <a:off x="12147277" y="117909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8" name="object 64"/>
              <p:cNvSpPr/>
              <p:nvPr/>
            </p:nvSpPr>
            <p:spPr>
              <a:xfrm>
                <a:off x="12147277" y="1074822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29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29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9" name="object 65"/>
              <p:cNvSpPr/>
              <p:nvPr/>
            </p:nvSpPr>
            <p:spPr>
              <a:xfrm>
                <a:off x="12147277" y="970547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0" name="object 66"/>
              <p:cNvSpPr/>
              <p:nvPr/>
            </p:nvSpPr>
            <p:spPr>
              <a:xfrm>
                <a:off x="12147277" y="866274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69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1" name="object 67"/>
              <p:cNvSpPr/>
              <p:nvPr/>
            </p:nvSpPr>
            <p:spPr>
              <a:xfrm>
                <a:off x="12147277" y="762000"/>
                <a:ext cx="2667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w="26670" h="26670">
                    <a:moveTo>
                      <a:pt x="20231" y="0"/>
                    </a:moveTo>
                    <a:lnTo>
                      <a:pt x="13030" y="0"/>
                    </a:lnTo>
                    <a:lnTo>
                      <a:pt x="5829" y="0"/>
                    </a:lnTo>
                    <a:lnTo>
                      <a:pt x="0" y="5842"/>
                    </a:lnTo>
                    <a:lnTo>
                      <a:pt x="0" y="20231"/>
                    </a:lnTo>
                    <a:lnTo>
                      <a:pt x="5829" y="26073"/>
                    </a:lnTo>
                    <a:lnTo>
                      <a:pt x="20231" y="26073"/>
                    </a:lnTo>
                    <a:lnTo>
                      <a:pt x="26060" y="20231"/>
                    </a:lnTo>
                    <a:lnTo>
                      <a:pt x="26060" y="5842"/>
                    </a:lnTo>
                    <a:lnTo>
                      <a:pt x="20231" y="0"/>
                    </a:lnTo>
                    <a:close/>
                  </a:path>
                </a:pathLst>
              </a:custGeom>
              <a:solidFill>
                <a:srgbClr val="C7D4D9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7848600" y="2314575"/>
            <a:ext cx="1811338" cy="387826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endParaRPr lang="lv-LV"/>
          </a:p>
        </p:txBody>
      </p:sp>
      <p:sp>
        <p:nvSpPr>
          <p:cNvPr id="152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9771336" y="834662"/>
            <a:ext cx="1811338" cy="387826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90953"/>
            <a:ext cx="2743200" cy="36512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Gilroy" panose="00000500000000000000" pitchFamily="50" charset="-70"/>
              </a:defRPr>
            </a:lvl1pPr>
          </a:lstStyle>
          <a:p>
            <a:fld id="{9958C1B3-9DE5-4A79-9157-69A7012C76D0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6287530" cy="801824"/>
          </a:xfrm>
        </p:spPr>
        <p:txBody>
          <a:bodyPr>
            <a:normAutofit/>
          </a:bodyPr>
          <a:lstStyle>
            <a:lvl1pPr>
              <a:defRPr sz="3800">
                <a:solidFill>
                  <a:schemeClr val="bg1"/>
                </a:solidFill>
                <a:latin typeface="Gilroy Bold" panose="00000800000000000000" pitchFamily="50" charset="-70"/>
              </a:defRPr>
            </a:lvl1pPr>
          </a:lstStyle>
          <a:p>
            <a:r>
              <a:rPr lang="en-US" dirty="0" smtClean="0"/>
              <a:t>Title</a:t>
            </a:r>
            <a:endParaRPr lang="lv-LV" dirty="0"/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838200" y="1288869"/>
            <a:ext cx="6287530" cy="4888094"/>
          </a:xfrm>
        </p:spPr>
        <p:txBody>
          <a:bodyPr>
            <a:normAutofit/>
          </a:bodyPr>
          <a:lstStyle>
            <a:lvl1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1pPr>
            <a:lvl2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2pPr>
            <a:lvl3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3pPr>
            <a:lvl4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4pPr>
            <a:lvl5pPr>
              <a:lnSpc>
                <a:spcPts val="2300"/>
              </a:lnSpc>
              <a:defRPr sz="160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grpSp>
        <p:nvGrpSpPr>
          <p:cNvPr id="154" name="object 4"/>
          <p:cNvGrpSpPr/>
          <p:nvPr userDrawn="1"/>
        </p:nvGrpSpPr>
        <p:grpSpPr>
          <a:xfrm>
            <a:off x="314842" y="6322914"/>
            <a:ext cx="288620" cy="313381"/>
            <a:chOff x="254005" y="6092205"/>
            <a:chExt cx="495934" cy="538480"/>
          </a:xfrm>
        </p:grpSpPr>
        <p:sp>
          <p:nvSpPr>
            <p:cNvPr id="155" name="object 5"/>
            <p:cNvSpPr/>
            <p:nvPr/>
          </p:nvSpPr>
          <p:spPr>
            <a:xfrm>
              <a:off x="402094" y="6092697"/>
              <a:ext cx="347980" cy="388620"/>
            </a:xfrm>
            <a:custGeom>
              <a:avLst/>
              <a:gdLst/>
              <a:ahLst/>
              <a:cxnLst/>
              <a:rect l="l" t="t" r="r" b="b"/>
              <a:pathLst>
                <a:path w="347980" h="388620">
                  <a:moveTo>
                    <a:pt x="20815" y="47193"/>
                  </a:moveTo>
                  <a:lnTo>
                    <a:pt x="16167" y="42532"/>
                  </a:lnTo>
                  <a:lnTo>
                    <a:pt x="10414" y="42532"/>
                  </a:lnTo>
                  <a:lnTo>
                    <a:pt x="4660" y="42532"/>
                  </a:lnTo>
                  <a:lnTo>
                    <a:pt x="0" y="47193"/>
                  </a:lnTo>
                  <a:lnTo>
                    <a:pt x="0" y="58686"/>
                  </a:lnTo>
                  <a:lnTo>
                    <a:pt x="4660" y="63347"/>
                  </a:lnTo>
                  <a:lnTo>
                    <a:pt x="16167" y="63347"/>
                  </a:lnTo>
                  <a:lnTo>
                    <a:pt x="20815" y="58686"/>
                  </a:lnTo>
                  <a:lnTo>
                    <a:pt x="20815" y="47193"/>
                  </a:lnTo>
                  <a:close/>
                </a:path>
                <a:path w="347980" h="388620">
                  <a:moveTo>
                    <a:pt x="64198" y="2870"/>
                  </a:moveTo>
                  <a:lnTo>
                    <a:pt x="61328" y="0"/>
                  </a:lnTo>
                  <a:lnTo>
                    <a:pt x="57785" y="0"/>
                  </a:lnTo>
                  <a:lnTo>
                    <a:pt x="54241" y="0"/>
                  </a:lnTo>
                  <a:lnTo>
                    <a:pt x="51371" y="2870"/>
                  </a:lnTo>
                  <a:lnTo>
                    <a:pt x="51371" y="9956"/>
                  </a:lnTo>
                  <a:lnTo>
                    <a:pt x="54241" y="12839"/>
                  </a:lnTo>
                  <a:lnTo>
                    <a:pt x="61328" y="12839"/>
                  </a:lnTo>
                  <a:lnTo>
                    <a:pt x="64198" y="9956"/>
                  </a:lnTo>
                  <a:lnTo>
                    <a:pt x="64198" y="2870"/>
                  </a:lnTo>
                  <a:close/>
                </a:path>
                <a:path w="347980" h="388620">
                  <a:moveTo>
                    <a:pt x="347243" y="372821"/>
                  </a:moveTo>
                  <a:lnTo>
                    <a:pt x="342747" y="368325"/>
                  </a:lnTo>
                  <a:lnTo>
                    <a:pt x="337210" y="368325"/>
                  </a:lnTo>
                  <a:lnTo>
                    <a:pt x="331673" y="368325"/>
                  </a:lnTo>
                  <a:lnTo>
                    <a:pt x="327177" y="372821"/>
                  </a:lnTo>
                  <a:lnTo>
                    <a:pt x="327177" y="383895"/>
                  </a:lnTo>
                  <a:lnTo>
                    <a:pt x="331673" y="388391"/>
                  </a:lnTo>
                  <a:lnTo>
                    <a:pt x="342747" y="388391"/>
                  </a:lnTo>
                  <a:lnTo>
                    <a:pt x="347243" y="383895"/>
                  </a:lnTo>
                  <a:lnTo>
                    <a:pt x="347243" y="372821"/>
                  </a:lnTo>
                  <a:close/>
                </a:path>
                <a:path w="347980" h="388620">
                  <a:moveTo>
                    <a:pt x="347789" y="280390"/>
                  </a:moveTo>
                  <a:lnTo>
                    <a:pt x="343319" y="275920"/>
                  </a:lnTo>
                  <a:lnTo>
                    <a:pt x="337807" y="275920"/>
                  </a:lnTo>
                  <a:lnTo>
                    <a:pt x="332295" y="275920"/>
                  </a:lnTo>
                  <a:lnTo>
                    <a:pt x="327812" y="280390"/>
                  </a:lnTo>
                  <a:lnTo>
                    <a:pt x="327812" y="291426"/>
                  </a:lnTo>
                  <a:lnTo>
                    <a:pt x="332295" y="295897"/>
                  </a:lnTo>
                  <a:lnTo>
                    <a:pt x="343319" y="295897"/>
                  </a:lnTo>
                  <a:lnTo>
                    <a:pt x="347789" y="291426"/>
                  </a:lnTo>
                  <a:lnTo>
                    <a:pt x="347789" y="2803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005" y="6175566"/>
              <a:ext cx="453597" cy="454559"/>
            </a:xfrm>
            <a:prstGeom prst="rect">
              <a:avLst/>
            </a:prstGeom>
          </p:spPr>
        </p:pic>
        <p:sp>
          <p:nvSpPr>
            <p:cNvPr id="157" name="object 7"/>
            <p:cNvSpPr/>
            <p:nvPr/>
          </p:nvSpPr>
          <p:spPr>
            <a:xfrm>
              <a:off x="494093" y="6092215"/>
              <a:ext cx="251460" cy="200660"/>
            </a:xfrm>
            <a:custGeom>
              <a:avLst/>
              <a:gdLst/>
              <a:ahLst/>
              <a:cxnLst/>
              <a:rect l="l" t="t" r="r" b="b"/>
              <a:pathLst>
                <a:path w="251459" h="200660">
                  <a:moveTo>
                    <a:pt x="21640" y="47472"/>
                  </a:moveTo>
                  <a:lnTo>
                    <a:pt x="16789" y="42633"/>
                  </a:lnTo>
                  <a:lnTo>
                    <a:pt x="4838" y="42633"/>
                  </a:lnTo>
                  <a:lnTo>
                    <a:pt x="0" y="47472"/>
                  </a:lnTo>
                  <a:lnTo>
                    <a:pt x="0" y="59436"/>
                  </a:lnTo>
                  <a:lnTo>
                    <a:pt x="4838" y="64274"/>
                  </a:lnTo>
                  <a:lnTo>
                    <a:pt x="16789" y="64274"/>
                  </a:lnTo>
                  <a:lnTo>
                    <a:pt x="21640" y="59436"/>
                  </a:lnTo>
                  <a:lnTo>
                    <a:pt x="21640" y="53454"/>
                  </a:lnTo>
                  <a:lnTo>
                    <a:pt x="21640" y="47472"/>
                  </a:lnTo>
                  <a:close/>
                </a:path>
                <a:path w="251459" h="200660">
                  <a:moveTo>
                    <a:pt x="64122" y="3073"/>
                  </a:moveTo>
                  <a:lnTo>
                    <a:pt x="61036" y="0"/>
                  </a:lnTo>
                  <a:lnTo>
                    <a:pt x="53428" y="0"/>
                  </a:lnTo>
                  <a:lnTo>
                    <a:pt x="50342" y="3073"/>
                  </a:lnTo>
                  <a:lnTo>
                    <a:pt x="50342" y="10693"/>
                  </a:lnTo>
                  <a:lnTo>
                    <a:pt x="53428" y="13766"/>
                  </a:lnTo>
                  <a:lnTo>
                    <a:pt x="61036" y="13766"/>
                  </a:lnTo>
                  <a:lnTo>
                    <a:pt x="64122" y="10693"/>
                  </a:lnTo>
                  <a:lnTo>
                    <a:pt x="64122" y="6883"/>
                  </a:lnTo>
                  <a:lnTo>
                    <a:pt x="64122" y="3073"/>
                  </a:lnTo>
                  <a:close/>
                </a:path>
                <a:path w="251459" h="200660">
                  <a:moveTo>
                    <a:pt x="118148" y="45288"/>
                  </a:moveTo>
                  <a:lnTo>
                    <a:pt x="111683" y="38836"/>
                  </a:lnTo>
                  <a:lnTo>
                    <a:pt x="95745" y="38836"/>
                  </a:lnTo>
                  <a:lnTo>
                    <a:pt x="89281" y="45288"/>
                  </a:lnTo>
                  <a:lnTo>
                    <a:pt x="89281" y="61239"/>
                  </a:lnTo>
                  <a:lnTo>
                    <a:pt x="95745" y="67691"/>
                  </a:lnTo>
                  <a:lnTo>
                    <a:pt x="111683" y="67691"/>
                  </a:lnTo>
                  <a:lnTo>
                    <a:pt x="118148" y="61239"/>
                  </a:lnTo>
                  <a:lnTo>
                    <a:pt x="118148" y="53263"/>
                  </a:lnTo>
                  <a:lnTo>
                    <a:pt x="118148" y="45288"/>
                  </a:lnTo>
                  <a:close/>
                </a:path>
                <a:path w="251459" h="200660">
                  <a:moveTo>
                    <a:pt x="250901" y="189204"/>
                  </a:moveTo>
                  <a:lnTo>
                    <a:pt x="247675" y="185978"/>
                  </a:lnTo>
                  <a:lnTo>
                    <a:pt x="239699" y="185978"/>
                  </a:lnTo>
                  <a:lnTo>
                    <a:pt x="236474" y="189204"/>
                  </a:lnTo>
                  <a:lnTo>
                    <a:pt x="236474" y="197180"/>
                  </a:lnTo>
                  <a:lnTo>
                    <a:pt x="239699" y="200406"/>
                  </a:lnTo>
                  <a:lnTo>
                    <a:pt x="247675" y="200406"/>
                  </a:lnTo>
                  <a:lnTo>
                    <a:pt x="250901" y="197180"/>
                  </a:lnTo>
                  <a:lnTo>
                    <a:pt x="250901" y="193192"/>
                  </a:lnTo>
                  <a:lnTo>
                    <a:pt x="250901" y="1892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66507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4B84-169A-4490-AD97-29CFCC6954B3}" type="datetimeFigureOut">
              <a:rPr lang="lv-LV" smtClean="0"/>
              <a:t>16.03.2022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8C1B3-9DE5-4A79-9157-69A7012C76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8616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9" r:id="rId2"/>
    <p:sldLayoutId id="2147483650" r:id="rId3"/>
    <p:sldLayoutId id="2147483675" r:id="rId4"/>
    <p:sldLayoutId id="2147483674" r:id="rId5"/>
    <p:sldLayoutId id="2147483678" r:id="rId6"/>
    <p:sldLayoutId id="2147483677" r:id="rId7"/>
    <p:sldLayoutId id="2147483676" r:id="rId8"/>
    <p:sldLayoutId id="2147483681" r:id="rId9"/>
    <p:sldLayoutId id="2147483660" r:id="rId10"/>
    <p:sldLayoutId id="2147483680" r:id="rId11"/>
    <p:sldLayoutId id="2147483665" r:id="rId12"/>
    <p:sldLayoutId id="2147483662" r:id="rId13"/>
    <p:sldLayoutId id="2147483655" r:id="rId14"/>
    <p:sldLayoutId id="2147483668" r:id="rId15"/>
    <p:sldLayoutId id="2147483669" r:id="rId16"/>
    <p:sldLayoutId id="2147483666" r:id="rId17"/>
    <p:sldLayoutId id="2147483672" r:id="rId18"/>
    <p:sldLayoutId id="2147483670" r:id="rId19"/>
    <p:sldLayoutId id="2147483667" r:id="rId20"/>
    <p:sldLayoutId id="2147483673" r:id="rId21"/>
    <p:sldLayoutId id="2147483671" r:id="rId22"/>
    <p:sldLayoutId id="2147483651" r:id="rId23"/>
    <p:sldLayoutId id="2147483652" r:id="rId24"/>
    <p:sldLayoutId id="2147483653" r:id="rId25"/>
    <p:sldLayoutId id="2147483654" r:id="rId26"/>
    <p:sldLayoutId id="2147483656" r:id="rId27"/>
    <p:sldLayoutId id="2147483657" r:id="rId28"/>
    <p:sldLayoutId id="2147483658" r:id="rId29"/>
    <p:sldLayoutId id="2147483659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7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ubtitle 68"/>
          <p:cNvSpPr>
            <a:spLocks noGrp="1"/>
          </p:cNvSpPr>
          <p:nvPr>
            <p:ph type="subTitle" idx="1"/>
          </p:nvPr>
        </p:nvSpPr>
        <p:spPr>
          <a:xfrm>
            <a:off x="655711" y="829770"/>
            <a:ext cx="10959737" cy="2111837"/>
          </a:xfrm>
        </p:spPr>
        <p:txBody>
          <a:bodyPr/>
          <a:lstStyle/>
          <a:p>
            <a:r>
              <a:rPr lang="lv-LV" sz="4500" b="1" spc="-1" dirty="0">
                <a:solidFill>
                  <a:srgbClr val="FFFFFF"/>
                </a:solidFill>
              </a:rPr>
              <a:t>Sankciju ietekme uz norēķinu iespējām ar Krievijas un Baltkrievijas uzņēmumiem</a:t>
            </a:r>
            <a:endParaRPr lang="lv-LV" sz="4500" dirty="0"/>
          </a:p>
        </p:txBody>
      </p:sp>
      <p:sp>
        <p:nvSpPr>
          <p:cNvPr id="2" name="Rectangle 1"/>
          <p:cNvSpPr/>
          <p:nvPr/>
        </p:nvSpPr>
        <p:spPr>
          <a:xfrm>
            <a:off x="5519448" y="5287364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0"/>
              </a:spcAft>
            </a:pPr>
            <a:r>
              <a:rPr lang="lv-LV" sz="1600" b="1" dirty="0">
                <a:solidFill>
                  <a:schemeClr val="bg1"/>
                </a:solidFill>
                <a:latin typeface="Gilroy Medium" panose="00000600000000000000" pitchFamily="50" charset="-70"/>
                <a:ea typeface="Calibri" panose="020F0502020204030204" pitchFamily="34" charset="0"/>
              </a:rPr>
              <a:t>Igors Petrovs</a:t>
            </a:r>
          </a:p>
          <a:p>
            <a:pPr algn="r">
              <a:spcAft>
                <a:spcPts val="0"/>
              </a:spcAft>
            </a:pPr>
            <a:r>
              <a:rPr lang="lv-LV" sz="1600" dirty="0">
                <a:solidFill>
                  <a:srgbClr val="C8D3D9"/>
                </a:solidFill>
                <a:latin typeface="Gilroy Medium" panose="00000600000000000000" pitchFamily="50" charset="-70"/>
                <a:ea typeface="Calibri" panose="020F0502020204030204" pitchFamily="34" charset="0"/>
              </a:rPr>
              <a:t>BlueOrange bankas valdes loceklis un</a:t>
            </a:r>
          </a:p>
          <a:p>
            <a:pPr algn="r"/>
            <a:r>
              <a:rPr lang="lv-LV" sz="1600" dirty="0">
                <a:solidFill>
                  <a:srgbClr val="C8D3D9"/>
                </a:solidFill>
                <a:latin typeface="Gilroy Medium" panose="00000600000000000000" pitchFamily="50" charset="-70"/>
                <a:ea typeface="Calibri" panose="020F0502020204030204" pitchFamily="34" charset="0"/>
              </a:rPr>
              <a:t>Finanšu nozares asociācijas Starptautisko finanšu sankciju darba grupas vadītājs</a:t>
            </a:r>
            <a:endParaRPr lang="lv-LV" sz="1600" dirty="0">
              <a:solidFill>
                <a:srgbClr val="C8D3D9"/>
              </a:solidFill>
              <a:latin typeface="Gilroy Medium" panose="00000600000000000000" pitchFamily="50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361168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1706"/>
            <a:ext cx="10515600" cy="951289"/>
          </a:xfrm>
        </p:spPr>
        <p:txBody>
          <a:bodyPr>
            <a:normAutofit fontScale="90000"/>
          </a:bodyPr>
          <a:lstStyle/>
          <a:p>
            <a:r>
              <a:rPr lang="lv-LV" spc="-1" dirty="0">
                <a:solidFill>
                  <a:srgbClr val="FFFFFF"/>
                </a:solidFill>
                <a:latin typeface="Gilroy Bold"/>
              </a:rPr>
              <a:t>Galvenās sankciju jomas, un kā tās ietekmē </a:t>
            </a:r>
            <a:r>
              <a:rPr lang="lv-LV" spc="-1" dirty="0" smtClean="0">
                <a:solidFill>
                  <a:srgbClr val="FFFFFF"/>
                </a:solidFill>
                <a:latin typeface="Gilroy Bold"/>
              </a:rPr>
              <a:t>norēķinus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3321"/>
            <a:ext cx="10515600" cy="3412528"/>
          </a:xfrm>
        </p:spPr>
        <p:txBody>
          <a:bodyPr/>
          <a:lstStyle/>
          <a:p>
            <a:pPr>
              <a:lnSpc>
                <a:spcPts val="2299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lv-LV" spc="-1" dirty="0">
                <a:solidFill>
                  <a:srgbClr val="FFFFFF"/>
                </a:solidFill>
                <a:latin typeface="Inter"/>
                <a:ea typeface="Inter"/>
              </a:rPr>
              <a:t>Eiropas Savienības, ASV (OFAC) sankcijas, kā arī ierobežojumi no Krievijas puses</a:t>
            </a:r>
            <a:endParaRPr lang="lv-LV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ts val="2299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lv-LV" spc="-1" dirty="0">
                <a:solidFill>
                  <a:srgbClr val="FFFFFF"/>
                </a:solidFill>
                <a:latin typeface="Inter"/>
                <a:ea typeface="Inter"/>
              </a:rPr>
              <a:t>Eksporta/importa ierobežojumi </a:t>
            </a:r>
          </a:p>
          <a:p>
            <a:pPr>
              <a:lnSpc>
                <a:spcPts val="2299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lv-LV" spc="-1" dirty="0">
                <a:solidFill>
                  <a:srgbClr val="FFFFFF"/>
                </a:solidFill>
                <a:latin typeface="Inter"/>
                <a:ea typeface="Inter"/>
              </a:rPr>
              <a:t>Sankcionētie un sankcionēto personu īpašumā vai kontrolē esošie uzņēmumi</a:t>
            </a:r>
          </a:p>
          <a:p>
            <a:pPr>
              <a:lnSpc>
                <a:spcPts val="2299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lv-LV" spc="-1" dirty="0">
                <a:solidFill>
                  <a:srgbClr val="FFFFFF"/>
                </a:solidFill>
                <a:latin typeface="Inter"/>
                <a:ea typeface="Inter"/>
              </a:rPr>
              <a:t>Sankcijām pakļautās bankas </a:t>
            </a:r>
          </a:p>
          <a:p>
            <a:pPr>
              <a:lnSpc>
                <a:spcPts val="2299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lv-LV" spc="-1" dirty="0">
                <a:solidFill>
                  <a:srgbClr val="FFFFFF"/>
                </a:solidFill>
                <a:latin typeface="Inter"/>
                <a:ea typeface="Inter"/>
              </a:rPr>
              <a:t>Tehniskās grūtības ar norēķiniem</a:t>
            </a:r>
          </a:p>
          <a:p>
            <a:pPr>
              <a:lnSpc>
                <a:spcPts val="2299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lv-LV" spc="-1" dirty="0">
                <a:solidFill>
                  <a:srgbClr val="FFFFFF"/>
                </a:solidFill>
                <a:latin typeface="Inter"/>
                <a:ea typeface="Inter"/>
              </a:rPr>
              <a:t>Attiecības ar bankām</a:t>
            </a:r>
          </a:p>
          <a:p>
            <a:pPr>
              <a:lnSpc>
                <a:spcPts val="2299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lv-LV" spc="-1" dirty="0">
                <a:solidFill>
                  <a:srgbClr val="FFFFFF"/>
                </a:solidFill>
                <a:latin typeface="Inter"/>
                <a:ea typeface="Inter"/>
              </a:rPr>
              <a:t>Investīcijas</a:t>
            </a:r>
            <a:endParaRPr lang="lv-LV" spc="-1" dirty="0">
              <a:solidFill>
                <a:srgbClr val="000000"/>
              </a:solidFill>
              <a:latin typeface="Calibri"/>
            </a:endParaRP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43630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pc="-1" dirty="0">
                <a:latin typeface="Gilroy Bold"/>
              </a:rPr>
              <a:t>Eksporta/importa ierobežojumi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51578"/>
            <a:ext cx="10515600" cy="68658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Font typeface="Arial"/>
              <a:buChar char="•"/>
            </a:pPr>
            <a:r>
              <a:rPr lang="lv-LV" spc="-1" dirty="0">
                <a:solidFill>
                  <a:srgbClr val="0057B8"/>
                </a:solidFill>
                <a:latin typeface="Inter"/>
                <a:ea typeface="Inter"/>
              </a:rPr>
              <a:t>Daži ierobežojumi (</a:t>
            </a:r>
            <a:r>
              <a:rPr lang="lv-LV" spc="-1" dirty="0" err="1">
                <a:solidFill>
                  <a:srgbClr val="0057B8"/>
                </a:solidFill>
                <a:latin typeface="Inter"/>
                <a:ea typeface="Inter"/>
              </a:rPr>
              <a:t>sektoralās</a:t>
            </a:r>
            <a:r>
              <a:rPr lang="lv-LV" spc="-1" dirty="0">
                <a:solidFill>
                  <a:srgbClr val="0057B8"/>
                </a:solidFill>
                <a:latin typeface="Inter"/>
                <a:ea typeface="Inter"/>
              </a:rPr>
              <a:t> sankcijās) ir saistīti arī ar aizliegumu finansēt sankcionētus subjektus – par finansēšanu varētu būt uzskatīti arī avanss vai atliktais maksājums, ja maksājuma termiņš pārsniedz regulas noteikto dienu skaitu</a:t>
            </a:r>
            <a:endParaRPr lang="lv-LV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147" y="2218152"/>
            <a:ext cx="5343897" cy="2439605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1441269"/>
            <a:ext cx="10515600" cy="686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23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Font typeface="Arial"/>
              <a:buChar char="•"/>
            </a:pPr>
            <a:r>
              <a:rPr lang="lv-LV" spc="-1" dirty="0" smtClean="0">
                <a:solidFill>
                  <a:srgbClr val="0057B8"/>
                </a:solidFill>
                <a:latin typeface="Inter"/>
                <a:ea typeface="Inter"/>
              </a:rPr>
              <a:t>No Eiropas Savienības puse ir ļoti plaši eksporta ierobežojumi uz  Krieviju un Baltkrieviju, kā arī importa ierobežojumi no tām valstīm </a:t>
            </a:r>
            <a:endParaRPr lang="lv-LV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4899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6664"/>
            <a:ext cx="10515600" cy="1032353"/>
          </a:xfrm>
        </p:spPr>
        <p:txBody>
          <a:bodyPr>
            <a:normAutofit fontScale="90000"/>
          </a:bodyPr>
          <a:lstStyle/>
          <a:p>
            <a:r>
              <a:rPr lang="lv-LV" spc="-1" dirty="0">
                <a:latin typeface="Gilroy Bold"/>
                <a:ea typeface="PingFang SC"/>
              </a:rPr>
              <a:t>Sankcionētas personas un </a:t>
            </a:r>
            <a:r>
              <a:rPr lang="lv-LV" spc="-1" dirty="0">
                <a:latin typeface="Gilroy Bold"/>
              </a:rPr>
              <a:t>sankcionēto personu īpašumā vai kontrolē esošie </a:t>
            </a:r>
            <a:r>
              <a:rPr lang="lv-LV" spc="-1" dirty="0" smtClean="0">
                <a:latin typeface="Gilroy Bold"/>
              </a:rPr>
              <a:t>uzņēmumi</a:t>
            </a:r>
            <a:endParaRPr lang="lv-LV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148635"/>
            <a:ext cx="9668774" cy="2414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23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Font typeface="Arial"/>
              <a:buChar char="•"/>
            </a:pPr>
            <a:r>
              <a:rPr lang="lv-LV" spc="-1" dirty="0">
                <a:solidFill>
                  <a:srgbClr val="0057B8"/>
                </a:solidFill>
                <a:latin typeface="Inter"/>
                <a:ea typeface="Inter"/>
              </a:rPr>
              <a:t>Sankcijām ir pakļautas vairākas personas, ar kurām ir aizliegts veikt darījumus – maksājumi sankcionētajām personām tiks atcelti, līdzekļi, kas nāks no šīm personām – tiks iesaldēti atsevišķā kontā </a:t>
            </a:r>
            <a:endParaRPr lang="lv-LV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Font typeface="Arial"/>
              <a:buChar char="•"/>
            </a:pPr>
            <a:r>
              <a:rPr lang="lv-LV" spc="-1" dirty="0" smtClean="0">
                <a:solidFill>
                  <a:srgbClr val="0057B8"/>
                </a:solidFill>
                <a:latin typeface="Inter"/>
                <a:ea typeface="Inter"/>
              </a:rPr>
              <a:t>Ja </a:t>
            </a:r>
            <a:r>
              <a:rPr lang="lv-LV" spc="-1" dirty="0">
                <a:solidFill>
                  <a:srgbClr val="0057B8"/>
                </a:solidFill>
                <a:latin typeface="Inter"/>
                <a:ea typeface="Inter"/>
              </a:rPr>
              <a:t>uzņēmums ir sankciju subjekta īpašumā vai kontrolē – prasības ir tādas pašas</a:t>
            </a:r>
            <a:endParaRPr lang="lv-LV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1618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98036"/>
            <a:ext cx="10515600" cy="799443"/>
          </a:xfrm>
        </p:spPr>
        <p:txBody>
          <a:bodyPr>
            <a:normAutofit/>
          </a:bodyPr>
          <a:lstStyle/>
          <a:p>
            <a:r>
              <a:rPr lang="lv-LV" sz="4000" spc="-1" dirty="0" smtClean="0">
                <a:latin typeface="Gilroy Bold"/>
              </a:rPr>
              <a:t>Sankcijām </a:t>
            </a:r>
            <a:r>
              <a:rPr lang="lv-LV" sz="4000" spc="-1" dirty="0">
                <a:latin typeface="Gilroy Bold"/>
              </a:rPr>
              <a:t>pakļautās </a:t>
            </a:r>
            <a:r>
              <a:rPr lang="lv-LV" sz="4000" spc="-1" dirty="0" smtClean="0">
                <a:latin typeface="Gilroy Bold"/>
              </a:rPr>
              <a:t>bankas</a:t>
            </a:r>
            <a:endParaRPr lang="lv-LV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46839" y="2421083"/>
            <a:ext cx="2724509" cy="1848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23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lv-LV" spc="-1" dirty="0">
                <a:solidFill>
                  <a:srgbClr val="0057B8"/>
                </a:solidFill>
              </a:rPr>
              <a:t>Baltkrievijas bankas</a:t>
            </a:r>
            <a:endParaRPr lang="en-US" spc="-1" dirty="0">
              <a:solidFill>
                <a:srgbClr val="0057B8"/>
              </a:solidFill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r>
              <a:rPr lang="lv-LV" dirty="0" err="1">
                <a:solidFill>
                  <a:srgbClr val="0057B8"/>
                </a:solidFill>
              </a:rPr>
              <a:t>Belagroprombank</a:t>
            </a:r>
            <a:endParaRPr lang="lv-LV" dirty="0">
              <a:solidFill>
                <a:srgbClr val="0057B8"/>
              </a:solidFill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r>
              <a:rPr lang="lv-LV" dirty="0" err="1">
                <a:solidFill>
                  <a:srgbClr val="0057B8"/>
                </a:solidFill>
              </a:rPr>
              <a:t>Bank</a:t>
            </a:r>
            <a:r>
              <a:rPr lang="lv-LV" dirty="0">
                <a:solidFill>
                  <a:srgbClr val="0057B8"/>
                </a:solidFill>
              </a:rPr>
              <a:t> </a:t>
            </a:r>
            <a:r>
              <a:rPr lang="lv-LV" dirty="0" err="1">
                <a:solidFill>
                  <a:srgbClr val="0057B8"/>
                </a:solidFill>
              </a:rPr>
              <a:t>Dabrabyt</a:t>
            </a:r>
            <a:endParaRPr lang="lv-LV" dirty="0">
              <a:solidFill>
                <a:srgbClr val="0057B8"/>
              </a:solidFill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r>
              <a:rPr lang="lv-LV" dirty="0" err="1">
                <a:solidFill>
                  <a:srgbClr val="0057B8"/>
                </a:solidFill>
              </a:rPr>
              <a:t>Development</a:t>
            </a:r>
            <a:r>
              <a:rPr lang="lv-LV" dirty="0">
                <a:solidFill>
                  <a:srgbClr val="0057B8"/>
                </a:solidFill>
              </a:rPr>
              <a:t> </a:t>
            </a:r>
            <a:r>
              <a:rPr lang="lv-LV" dirty="0" err="1">
                <a:solidFill>
                  <a:srgbClr val="0057B8"/>
                </a:solidFill>
              </a:rPr>
              <a:t>Bank</a:t>
            </a:r>
            <a:r>
              <a:rPr lang="lv-LV" dirty="0">
                <a:solidFill>
                  <a:srgbClr val="0057B8"/>
                </a:solidFill>
              </a:rPr>
              <a:t> </a:t>
            </a:r>
            <a:r>
              <a:rPr lang="lv-LV" dirty="0" err="1">
                <a:solidFill>
                  <a:srgbClr val="0057B8"/>
                </a:solidFill>
              </a:rPr>
              <a:t>of</a:t>
            </a:r>
            <a:r>
              <a:rPr lang="lv-LV" dirty="0">
                <a:solidFill>
                  <a:srgbClr val="0057B8"/>
                </a:solidFill>
              </a:rPr>
              <a:t> </a:t>
            </a:r>
            <a:r>
              <a:rPr lang="lv-LV" dirty="0" err="1">
                <a:solidFill>
                  <a:srgbClr val="0057B8"/>
                </a:solidFill>
              </a:rPr>
              <a:t>the</a:t>
            </a:r>
            <a:r>
              <a:rPr lang="lv-LV" dirty="0">
                <a:solidFill>
                  <a:srgbClr val="0057B8"/>
                </a:solidFill>
              </a:rPr>
              <a:t> </a:t>
            </a:r>
            <a:r>
              <a:rPr lang="lv-LV" dirty="0" err="1">
                <a:solidFill>
                  <a:srgbClr val="0057B8"/>
                </a:solidFill>
              </a:rPr>
              <a:t>Republic</a:t>
            </a:r>
            <a:r>
              <a:rPr lang="lv-LV" dirty="0">
                <a:solidFill>
                  <a:srgbClr val="0057B8"/>
                </a:solidFill>
              </a:rPr>
              <a:t> </a:t>
            </a:r>
            <a:r>
              <a:rPr lang="lv-LV" dirty="0" err="1">
                <a:solidFill>
                  <a:srgbClr val="0057B8"/>
                </a:solidFill>
              </a:rPr>
              <a:t>of</a:t>
            </a:r>
            <a:r>
              <a:rPr lang="lv-LV" dirty="0">
                <a:solidFill>
                  <a:srgbClr val="0057B8"/>
                </a:solidFill>
              </a:rPr>
              <a:t> Belarus</a:t>
            </a:r>
            <a:endParaRPr lang="lv-LV" spc="-1" dirty="0">
              <a:solidFill>
                <a:srgbClr val="0057B8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1509560"/>
            <a:ext cx="3423249" cy="7994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rgbClr val="0057B8"/>
                </a:solidFill>
                <a:latin typeface="Gilroy Bold" panose="00000800000000000000" pitchFamily="50" charset="-70"/>
                <a:ea typeface="+mj-ea"/>
                <a:cs typeface="+mj-cs"/>
              </a:defRPr>
            </a:lvl1pPr>
          </a:lstStyle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lv-LV" sz="2400" b="1" spc="-1" dirty="0">
                <a:latin typeface="Inter" panose="020B0502030000000004" pitchFamily="34" charset="0"/>
                <a:ea typeface="Inter" panose="020B0502030000000004" pitchFamily="34" charset="0"/>
              </a:rPr>
              <a:t>Bloķējošās sankcijas: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2421084"/>
            <a:ext cx="2724509" cy="1848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23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lv-LV" spc="-1" dirty="0" smtClean="0">
                <a:solidFill>
                  <a:srgbClr val="0057B8"/>
                </a:solidFill>
              </a:rPr>
              <a:t>Krievijas </a:t>
            </a:r>
            <a:r>
              <a:rPr lang="lv-LV" spc="-1" dirty="0">
                <a:solidFill>
                  <a:srgbClr val="0057B8"/>
                </a:solidFill>
              </a:rPr>
              <a:t>bankas</a:t>
            </a:r>
            <a:endParaRPr lang="en-US" spc="-1" dirty="0">
              <a:solidFill>
                <a:srgbClr val="0057B8"/>
              </a:solidFill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r>
              <a:rPr lang="lv-LV" spc="-1" dirty="0" err="1">
                <a:solidFill>
                  <a:srgbClr val="0057B8"/>
                </a:solidFill>
              </a:rPr>
              <a:t>Bank</a:t>
            </a:r>
            <a:r>
              <a:rPr lang="lv-LV" spc="-1" dirty="0">
                <a:solidFill>
                  <a:srgbClr val="0057B8"/>
                </a:solidFill>
              </a:rPr>
              <a:t> </a:t>
            </a:r>
            <a:r>
              <a:rPr lang="lv-LV" spc="-1" dirty="0" err="1">
                <a:solidFill>
                  <a:srgbClr val="0057B8"/>
                </a:solidFill>
              </a:rPr>
              <a:t>Rossiya</a:t>
            </a:r>
            <a:endParaRPr lang="en-US" spc="-1" dirty="0">
              <a:solidFill>
                <a:srgbClr val="0057B8"/>
              </a:solidFill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r>
              <a:rPr lang="lv-LV" spc="-1" dirty="0" err="1">
                <a:solidFill>
                  <a:srgbClr val="0057B8"/>
                </a:solidFill>
              </a:rPr>
              <a:t>Promsvjazbank</a:t>
            </a:r>
            <a:endParaRPr lang="en-US" spc="-1" dirty="0">
              <a:solidFill>
                <a:srgbClr val="0057B8"/>
              </a:solidFill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r>
              <a:rPr lang="lv-LV" spc="-1" dirty="0">
                <a:solidFill>
                  <a:srgbClr val="0057B8"/>
                </a:solidFill>
              </a:rPr>
              <a:t>VEB.RF</a:t>
            </a:r>
            <a:endParaRPr lang="en-US" spc="-1" dirty="0">
              <a:solidFill>
                <a:srgbClr val="0057B8"/>
              </a:solidFill>
            </a:endParaRPr>
          </a:p>
          <a:p>
            <a:pPr marL="0" indent="0"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None/>
            </a:pPr>
            <a:endParaRPr lang="lv-LV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653783" y="2309003"/>
            <a:ext cx="2724509" cy="3600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23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pc="-1" dirty="0">
                <a:solidFill>
                  <a:srgbClr val="0057B8"/>
                </a:solidFill>
              </a:rPr>
              <a:t>K</a:t>
            </a:r>
            <a:r>
              <a:rPr lang="lv-LV" spc="-1" dirty="0" err="1">
                <a:solidFill>
                  <a:srgbClr val="0057B8"/>
                </a:solidFill>
              </a:rPr>
              <a:t>rievijas</a:t>
            </a:r>
            <a:r>
              <a:rPr lang="lv-LV" spc="-1" dirty="0">
                <a:solidFill>
                  <a:srgbClr val="0057B8"/>
                </a:solidFill>
              </a:rPr>
              <a:t> bankas</a:t>
            </a:r>
            <a:endParaRPr lang="en-US" spc="-1" dirty="0">
              <a:solidFill>
                <a:srgbClr val="0057B8"/>
              </a:solidFill>
            </a:endParaRPr>
          </a:p>
          <a:p>
            <a:pPr marL="144000" lvl="0">
              <a:lnSpc>
                <a:spcPct val="100000"/>
              </a:lnSpc>
            </a:pPr>
            <a:r>
              <a:rPr lang="lv-LV" dirty="0" err="1">
                <a:solidFill>
                  <a:srgbClr val="0057B8"/>
                </a:solidFill>
              </a:rPr>
              <a:t>Bank</a:t>
            </a:r>
            <a:r>
              <a:rPr lang="lv-LV" dirty="0">
                <a:solidFill>
                  <a:srgbClr val="0057B8"/>
                </a:solidFill>
              </a:rPr>
              <a:t> </a:t>
            </a:r>
            <a:r>
              <a:rPr lang="lv-LV" dirty="0" err="1">
                <a:solidFill>
                  <a:srgbClr val="0057B8"/>
                </a:solidFill>
              </a:rPr>
              <a:t>Otkritie</a:t>
            </a:r>
            <a:endParaRPr lang="en-US" dirty="0">
              <a:solidFill>
                <a:srgbClr val="0057B8"/>
              </a:solidFill>
            </a:endParaRPr>
          </a:p>
          <a:p>
            <a:pPr marL="144000" lvl="0">
              <a:lnSpc>
                <a:spcPct val="100000"/>
              </a:lnSpc>
            </a:pPr>
            <a:r>
              <a:rPr lang="lv-LV" dirty="0" err="1">
                <a:solidFill>
                  <a:srgbClr val="0057B8"/>
                </a:solidFill>
              </a:rPr>
              <a:t>Novikombank</a:t>
            </a:r>
            <a:endParaRPr lang="en-US" dirty="0">
              <a:solidFill>
                <a:srgbClr val="0057B8"/>
              </a:solidFill>
            </a:endParaRPr>
          </a:p>
          <a:p>
            <a:pPr marL="144000" lvl="0">
              <a:lnSpc>
                <a:spcPct val="100000"/>
              </a:lnSpc>
            </a:pPr>
            <a:r>
              <a:rPr lang="lv-LV" dirty="0" err="1">
                <a:solidFill>
                  <a:srgbClr val="0057B8"/>
                </a:solidFill>
              </a:rPr>
              <a:t>Promsvyazbank</a:t>
            </a:r>
            <a:endParaRPr lang="en-US" dirty="0">
              <a:solidFill>
                <a:srgbClr val="0057B8"/>
              </a:solidFill>
            </a:endParaRPr>
          </a:p>
          <a:p>
            <a:pPr marL="144000" lvl="0">
              <a:lnSpc>
                <a:spcPct val="100000"/>
              </a:lnSpc>
            </a:pPr>
            <a:r>
              <a:rPr lang="lv-LV" dirty="0" err="1">
                <a:solidFill>
                  <a:srgbClr val="0057B8"/>
                </a:solidFill>
              </a:rPr>
              <a:t>Bank</a:t>
            </a:r>
            <a:r>
              <a:rPr lang="lv-LV" dirty="0">
                <a:solidFill>
                  <a:srgbClr val="0057B8"/>
                </a:solidFill>
              </a:rPr>
              <a:t> </a:t>
            </a:r>
            <a:r>
              <a:rPr lang="lv-LV" dirty="0" err="1">
                <a:solidFill>
                  <a:srgbClr val="0057B8"/>
                </a:solidFill>
              </a:rPr>
              <a:t>Rossiya</a:t>
            </a:r>
            <a:endParaRPr lang="en-US" dirty="0">
              <a:solidFill>
                <a:srgbClr val="0057B8"/>
              </a:solidFill>
            </a:endParaRPr>
          </a:p>
          <a:p>
            <a:pPr marL="144000" lvl="0">
              <a:lnSpc>
                <a:spcPct val="100000"/>
              </a:lnSpc>
            </a:pPr>
            <a:r>
              <a:rPr lang="lv-LV" dirty="0" err="1">
                <a:solidFill>
                  <a:srgbClr val="0057B8"/>
                </a:solidFill>
              </a:rPr>
              <a:t>Sovcombank</a:t>
            </a:r>
            <a:endParaRPr lang="en-US" dirty="0">
              <a:solidFill>
                <a:srgbClr val="0057B8"/>
              </a:solidFill>
            </a:endParaRPr>
          </a:p>
          <a:p>
            <a:pPr marL="144000" lvl="0">
              <a:lnSpc>
                <a:spcPct val="100000"/>
              </a:lnSpc>
            </a:pPr>
            <a:r>
              <a:rPr lang="lv-LV" dirty="0">
                <a:solidFill>
                  <a:srgbClr val="0057B8"/>
                </a:solidFill>
              </a:rPr>
              <a:t>VNESHECONOMBANK (VEB)</a:t>
            </a:r>
            <a:endParaRPr lang="en-US" dirty="0">
              <a:solidFill>
                <a:srgbClr val="0057B8"/>
              </a:solidFill>
            </a:endParaRPr>
          </a:p>
          <a:p>
            <a:pPr marL="144000" lvl="0">
              <a:lnSpc>
                <a:spcPct val="100000"/>
              </a:lnSpc>
            </a:pPr>
            <a:r>
              <a:rPr lang="lv-LV" dirty="0">
                <a:solidFill>
                  <a:srgbClr val="0057B8"/>
                </a:solidFill>
              </a:rPr>
              <a:t>VTB BANK</a:t>
            </a:r>
            <a:endParaRPr lang="en-US" dirty="0">
              <a:solidFill>
                <a:srgbClr val="0057B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09094" y="1709226"/>
            <a:ext cx="2476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b="1" dirty="0" smtClean="0">
                <a:solidFill>
                  <a:srgbClr val="0057B8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SWIFT atslēgts</a:t>
            </a:r>
            <a:endParaRPr lang="lv-LV" sz="2400" b="1" dirty="0">
              <a:solidFill>
                <a:srgbClr val="0057B8"/>
              </a:solidFill>
              <a:latin typeface="Inter" panose="020B0502030000000004" pitchFamily="34" charset="0"/>
              <a:ea typeface="Inter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226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6664"/>
            <a:ext cx="10515600" cy="1032353"/>
          </a:xfrm>
        </p:spPr>
        <p:txBody>
          <a:bodyPr>
            <a:normAutofit/>
          </a:bodyPr>
          <a:lstStyle/>
          <a:p>
            <a:r>
              <a:rPr lang="lv-LV" sz="4000" spc="-1" dirty="0">
                <a:latin typeface="Gilroy Bold"/>
              </a:rPr>
              <a:t>Tehniskās grūtības ar norēķiniem</a:t>
            </a:r>
            <a:endParaRPr lang="lv-LV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81216"/>
            <a:ext cx="9668774" cy="15520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23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lv-LV" sz="2400" spc="-1" dirty="0">
                <a:solidFill>
                  <a:srgbClr val="0057B8"/>
                </a:solidFill>
              </a:rPr>
              <a:t>SEPA </a:t>
            </a:r>
            <a:r>
              <a:rPr lang="lv-LV" sz="2400" spc="-1" dirty="0" smtClean="0">
                <a:solidFill>
                  <a:srgbClr val="0057B8"/>
                </a:solidFill>
              </a:rPr>
              <a:t>maksājumi</a:t>
            </a: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lv-LV" sz="2400" spc="-1" dirty="0">
                <a:solidFill>
                  <a:srgbClr val="0057B8"/>
                </a:solidFill>
              </a:rPr>
              <a:t>Korespondējošie konti</a:t>
            </a:r>
            <a:endParaRPr lang="en-US" sz="2400" spc="-1" dirty="0">
              <a:solidFill>
                <a:srgbClr val="0057B8"/>
              </a:solidFill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lv-LV" sz="2400" spc="-1" dirty="0">
                <a:solidFill>
                  <a:srgbClr val="0057B8"/>
                </a:solidFill>
              </a:rPr>
              <a:t>Target2</a:t>
            </a:r>
            <a:endParaRPr lang="lv-LV" sz="2400" spc="-1" dirty="0" smtClean="0">
              <a:solidFill>
                <a:srgbClr val="0057B8"/>
              </a:solidFill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8284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1388"/>
            <a:ext cx="10515600" cy="1032353"/>
          </a:xfrm>
        </p:spPr>
        <p:txBody>
          <a:bodyPr>
            <a:normAutofit/>
          </a:bodyPr>
          <a:lstStyle/>
          <a:p>
            <a:r>
              <a:rPr lang="lv-LV" sz="4000" spc="-1" dirty="0">
                <a:latin typeface="Gilroy Bold"/>
              </a:rPr>
              <a:t>Attiecības ar bankām</a:t>
            </a:r>
            <a:endParaRPr lang="lv-LV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483741"/>
            <a:ext cx="9668774" cy="452886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ts val="23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Font typeface="Arial"/>
              <a:buChar char="•"/>
            </a:pPr>
            <a:r>
              <a:rPr lang="lv-LV" sz="2300" spc="-1" dirty="0">
                <a:solidFill>
                  <a:srgbClr val="0057B8"/>
                </a:solidFill>
                <a:latin typeface="Inter"/>
                <a:ea typeface="Inter"/>
              </a:rPr>
              <a:t>Kas ir galvenais attiecībās ar bankām:</a:t>
            </a:r>
            <a:endParaRPr lang="lv-LV" sz="2300" spc="-1" dirty="0">
              <a:solidFill>
                <a:srgbClr val="000000"/>
              </a:solidFill>
              <a:latin typeface="Calibri"/>
            </a:endParaRPr>
          </a:p>
          <a:p>
            <a:pPr marL="0" indent="0"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None/>
            </a:pPr>
            <a:r>
              <a:rPr lang="lv-LV" sz="2300" spc="-1" dirty="0">
                <a:solidFill>
                  <a:srgbClr val="0057B8"/>
                </a:solidFill>
                <a:latin typeface="Inter"/>
                <a:ea typeface="Inter"/>
              </a:rPr>
              <a:t> - noskaidrot preces saņēmēju/sūtītāju un tās akcionārus; ja ir starpnieki – tās akcionārus un preču gala saņēmējus/sūtītājus </a:t>
            </a:r>
          </a:p>
          <a:p>
            <a:pPr marL="0" indent="0"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None/>
            </a:pPr>
            <a:r>
              <a:rPr lang="lv-LV" sz="2300" spc="-1" dirty="0">
                <a:solidFill>
                  <a:srgbClr val="0057B8"/>
                </a:solidFill>
                <a:latin typeface="Inter"/>
                <a:ea typeface="Inter"/>
              </a:rPr>
              <a:t> - preces izcelsmes valsts (ja tas attiecas uz tēraudu)</a:t>
            </a:r>
          </a:p>
          <a:p>
            <a:pPr marL="0" indent="0"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None/>
            </a:pPr>
            <a:r>
              <a:rPr lang="lv-LV" sz="2300" spc="-1" dirty="0">
                <a:solidFill>
                  <a:srgbClr val="0057B8"/>
                </a:solidFill>
                <a:latin typeface="Inter"/>
                <a:ea typeface="Inter"/>
              </a:rPr>
              <a:t> - pēc iespējas sīkāka informācija maksājuma detaļās, obligāti ieskaitot preču kodus, cenu par preces vienību</a:t>
            </a:r>
            <a:endParaRPr lang="lv-LV" sz="2300" spc="-1" dirty="0">
              <a:solidFill>
                <a:srgbClr val="000000"/>
              </a:solidFill>
              <a:latin typeface="Calibri"/>
            </a:endParaRPr>
          </a:p>
          <a:p>
            <a:pPr marL="0" indent="0"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None/>
            </a:pPr>
            <a:r>
              <a:rPr lang="lv-LV" sz="2300" spc="-1" dirty="0">
                <a:solidFill>
                  <a:srgbClr val="0057B8"/>
                </a:solidFill>
                <a:latin typeface="Inter"/>
                <a:ea typeface="Inter"/>
              </a:rPr>
              <a:t> - vēlams iesniegt bankai darījumu pamatojošos dokumentus vēl pirms maksājuma veikšanas</a:t>
            </a:r>
            <a:endParaRPr lang="lv-LV" sz="2300" spc="-1" dirty="0">
              <a:solidFill>
                <a:srgbClr val="000000"/>
              </a:solidFill>
              <a:latin typeface="Calibri"/>
            </a:endParaRPr>
          </a:p>
          <a:p>
            <a:pPr marL="0" indent="0"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None/>
            </a:pPr>
            <a:r>
              <a:rPr lang="lv-LV" sz="2300" spc="-1" dirty="0">
                <a:solidFill>
                  <a:srgbClr val="0057B8"/>
                </a:solidFill>
                <a:latin typeface="Inter"/>
                <a:ea typeface="Inter"/>
              </a:rPr>
              <a:t> - transporta kompānijām ir svarīgi zināt gan kravu (ar preču kodiem), gan preces sūtītāju gan saņēmēju; gadījumā ja tiek izmantots nomātais transports – arī transporta īpašnieku akcionārus</a:t>
            </a:r>
          </a:p>
          <a:p>
            <a:pPr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FontTx/>
              <a:buChar char="-"/>
            </a:pPr>
            <a:r>
              <a:rPr lang="lv-LV" sz="2300" spc="-1" dirty="0">
                <a:solidFill>
                  <a:srgbClr val="0057B8"/>
                </a:solidFill>
                <a:latin typeface="Inter"/>
                <a:ea typeface="Inter"/>
              </a:rPr>
              <a:t>noskaidrot partneru rekvizītus (vai viņu bankas nav sankcionētas)</a:t>
            </a:r>
          </a:p>
          <a:p>
            <a:pPr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FontTx/>
              <a:buChar char="-"/>
            </a:pPr>
            <a:r>
              <a:rPr lang="lv-LV" sz="2300" spc="-1" dirty="0">
                <a:solidFill>
                  <a:srgbClr val="0057B8"/>
                </a:solidFill>
                <a:latin typeface="Inter"/>
                <a:ea typeface="Inter"/>
              </a:rPr>
              <a:t>noskaidrot bankas iespējas nodrošināt maksājuma izpildi</a:t>
            </a:r>
            <a:endParaRPr lang="lv-LV" sz="2300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2380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1388"/>
            <a:ext cx="10515600" cy="1032353"/>
          </a:xfrm>
        </p:spPr>
        <p:txBody>
          <a:bodyPr>
            <a:normAutofit fontScale="90000"/>
          </a:bodyPr>
          <a:lstStyle/>
          <a:p>
            <a:r>
              <a:rPr lang="lv-LV" sz="4000" dirty="0"/>
              <a:t/>
            </a:r>
            <a:br>
              <a:rPr lang="lv-LV" sz="4000" dirty="0"/>
            </a:br>
            <a:r>
              <a:rPr lang="lv-LV" sz="4000" dirty="0"/>
              <a:t/>
            </a:r>
            <a:br>
              <a:rPr lang="lv-LV" sz="4000" dirty="0"/>
            </a:br>
            <a:r>
              <a:rPr lang="lv-LV" sz="4000" dirty="0"/>
              <a:t/>
            </a:r>
            <a:br>
              <a:rPr lang="lv-LV" sz="4000" dirty="0"/>
            </a:br>
            <a:r>
              <a:rPr lang="lv-LV" sz="4000" dirty="0"/>
              <a:t/>
            </a:r>
            <a:br>
              <a:rPr lang="lv-LV" sz="4000" dirty="0"/>
            </a:br>
            <a:r>
              <a:rPr lang="lv-LV" sz="4000" spc="-1" dirty="0">
                <a:latin typeface="Gilroy Bold"/>
              </a:rPr>
              <a:t>Investīcijas</a:t>
            </a:r>
            <a:r>
              <a:rPr lang="lv-LV" sz="4000" dirty="0"/>
              <a:t/>
            </a:r>
            <a:br>
              <a:rPr lang="lv-LV" sz="4000" dirty="0"/>
            </a:br>
            <a:r>
              <a:rPr lang="lv-LV" sz="4000" dirty="0"/>
              <a:t/>
            </a:r>
            <a:br>
              <a:rPr lang="lv-LV" sz="4000" dirty="0"/>
            </a:br>
            <a:r>
              <a:rPr lang="lv-LV" sz="4000" dirty="0"/>
              <a:t/>
            </a:r>
            <a:br>
              <a:rPr lang="lv-LV" sz="4000" dirty="0"/>
            </a:br>
            <a:r>
              <a:rPr lang="lv-LV" sz="4000" dirty="0"/>
              <a:t/>
            </a:r>
            <a:br>
              <a:rPr lang="lv-LV" sz="4000" dirty="0"/>
            </a:br>
            <a:endParaRPr lang="lv-LV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483741"/>
            <a:ext cx="9668774" cy="4528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23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3865"/>
                </a:solidFill>
                <a:latin typeface="Inter" panose="020B0502030000000004" pitchFamily="34" charset="0"/>
                <a:ea typeface="Inter" panose="020B05020300000000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Font typeface="Arial"/>
              <a:buChar char="•"/>
            </a:pPr>
            <a:r>
              <a:rPr lang="lv-LV" spc="-1" dirty="0">
                <a:solidFill>
                  <a:srgbClr val="0057B8"/>
                </a:solidFill>
                <a:latin typeface="Inter"/>
                <a:ea typeface="Inter"/>
              </a:rPr>
              <a:t>Sankcijām pakļauto banku akcijas un obligācijas vairs nav iespējams pirkt vai pārdot</a:t>
            </a:r>
          </a:p>
          <a:p>
            <a:pPr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Font typeface="Arial"/>
              <a:buChar char="•"/>
            </a:pPr>
            <a:r>
              <a:rPr lang="lv-LV" spc="-1" dirty="0">
                <a:solidFill>
                  <a:srgbClr val="0057B8"/>
                </a:solidFill>
                <a:latin typeface="Inter"/>
                <a:ea typeface="Inter"/>
              </a:rPr>
              <a:t>Citu Krievijas uzņēmumu emitēto vērtspapīru, kas pārsvarā tika tirgoti ar minēto banku starpniecību, tirdzniecība ir apgrūtināta</a:t>
            </a:r>
          </a:p>
          <a:p>
            <a:pPr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Font typeface="Arial"/>
              <a:buChar char="•"/>
            </a:pPr>
            <a:r>
              <a:rPr lang="lv-LV" spc="-1" dirty="0">
                <a:solidFill>
                  <a:srgbClr val="0057B8"/>
                </a:solidFill>
                <a:latin typeface="Inter"/>
                <a:ea typeface="Inter"/>
              </a:rPr>
              <a:t>Krievijas vērtspapīru birža šobrīd ir slēgta</a:t>
            </a:r>
          </a:p>
          <a:p>
            <a:pPr>
              <a:lnSpc>
                <a:spcPts val="2299"/>
              </a:lnSpc>
              <a:spcBef>
                <a:spcPts val="1001"/>
              </a:spcBef>
              <a:buClr>
                <a:srgbClr val="0057B8"/>
              </a:buClr>
              <a:buFont typeface="Arial"/>
              <a:buChar char="•"/>
            </a:pPr>
            <a:r>
              <a:rPr lang="lv-LV" spc="-1" dirty="0">
                <a:solidFill>
                  <a:srgbClr val="0057B8"/>
                </a:solidFill>
                <a:latin typeface="Inter"/>
                <a:ea typeface="Inter"/>
              </a:rPr>
              <a:t>Ar ES un trešo valstu emitentiem, kuriem ir Krievijas kapitāls (izņemot sankciju pakļautām personām piederoši uzņēmumi) tirdzniecība notiek, bet riski noteikti ir augsti</a:t>
            </a:r>
            <a:endParaRPr lang="lv-LV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4374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7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4839" y="906356"/>
            <a:ext cx="893696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lv-LV" sz="5800" b="1" spc="-1" dirty="0">
                <a:solidFill>
                  <a:srgbClr val="FFFFFF"/>
                </a:solidFill>
                <a:latin typeface="Gilroy Bold" panose="00000800000000000000" pitchFamily="50" charset="-70"/>
              </a:rPr>
              <a:t>Paldies par </a:t>
            </a:r>
            <a:r>
              <a:rPr lang="lv-LV" sz="5800" b="1" spc="-1" dirty="0" smtClean="0">
                <a:solidFill>
                  <a:srgbClr val="FFFFFF"/>
                </a:solidFill>
                <a:latin typeface="Gilroy Bold" panose="00000800000000000000" pitchFamily="50" charset="-70"/>
              </a:rPr>
              <a:t>uzmanību!</a:t>
            </a:r>
            <a:endParaRPr lang="en-US" sz="5800" spc="-1" dirty="0">
              <a:latin typeface="Gilroy Bold" panose="00000800000000000000" pitchFamily="50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29031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2328</TotalTime>
  <Words>430</Words>
  <Application>Microsoft Office PowerPoint</Application>
  <PresentationFormat>Widescreen</PresentationFormat>
  <Paragraphs>58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Calibri</vt:lpstr>
      <vt:lpstr>Calibri Light</vt:lpstr>
      <vt:lpstr>Gilroy</vt:lpstr>
      <vt:lpstr>Gilroy Bold</vt:lpstr>
      <vt:lpstr>Gilroy Medium</vt:lpstr>
      <vt:lpstr>Gilroy-Medium</vt:lpstr>
      <vt:lpstr>Inter</vt:lpstr>
      <vt:lpstr>Libre Baskerville</vt:lpstr>
      <vt:lpstr>Libre Baskerville italic</vt:lpstr>
      <vt:lpstr>PingFang SC</vt:lpstr>
      <vt:lpstr>Office Theme</vt:lpstr>
      <vt:lpstr>PowerPoint Presentation</vt:lpstr>
      <vt:lpstr>Galvenās sankciju jomas, un kā tās ietekmē norēķinus</vt:lpstr>
      <vt:lpstr>Eksporta/importa ierobežojumi</vt:lpstr>
      <vt:lpstr>Sankcionētas personas un sankcionēto personu īpašumā vai kontrolē esošie uzņēmumi</vt:lpstr>
      <vt:lpstr>Sankcijām pakļautās bankas</vt:lpstr>
      <vt:lpstr>Tehniskās grūtības ar norēķiniem</vt:lpstr>
      <vt:lpstr>Attiecības ar bankām</vt:lpstr>
      <vt:lpstr>    Investīcijas 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BlueOrange Bank Corporate Presentation</dc:title>
  <dc:creator>Ginta Laupa</dc:creator>
  <cp:lastModifiedBy>Igors Petrovs</cp:lastModifiedBy>
  <cp:revision>191</cp:revision>
  <dcterms:created xsi:type="dcterms:W3CDTF">2021-10-22T07:08:23Z</dcterms:created>
  <dcterms:modified xsi:type="dcterms:W3CDTF">2022-03-16T16:42:16Z</dcterms:modified>
</cp:coreProperties>
</file>